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30A0F-1668-404D-A0B4-A5F3478A238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787C5-A3EB-47ED-B474-614C0DBBAE1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22B6D-D49A-43DC-B17A-C605F06BEC7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2C191-8B06-4C54-A786-04FA6A7BE7A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DE0FB-6B45-4275-A35D-5D0EFAE230D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C0F19-CF16-43A7-8779-CB4F8C10A0C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191B5-5FA5-4346-8E49-6FCEDA701CB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74E46-BD5A-468A-9720-5AE4A9B0481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83970-C777-4142-899E-FD7B0449907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CFB9E-E01F-42AB-945C-53BB3E8FF89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4EA26-3D05-4047-AEA5-D95D0FD9F8E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EBB6A9-B4D9-4801-B22A-76AC9454C38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55650" y="3284538"/>
            <a:ext cx="60483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de-DE" sz="2800"/>
              <a:t>Präambel</a:t>
            </a:r>
          </a:p>
          <a:p>
            <a:pPr algn="ctr">
              <a:lnSpc>
                <a:spcPct val="130000"/>
              </a:lnSpc>
            </a:pPr>
            <a:endParaRPr lang="de-DE" sz="240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03350" y="188913"/>
            <a:ext cx="488473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de-DE" sz="2000"/>
              <a:t>2. Tagung</a:t>
            </a:r>
          </a:p>
          <a:p>
            <a:pPr algn="ctr">
              <a:lnSpc>
                <a:spcPct val="130000"/>
              </a:lnSpc>
            </a:pPr>
            <a:r>
              <a:rPr lang="de-DE" sz="2000"/>
              <a:t>Interdiziplinärer Arbeitskreis Bewegungstherapie bei psychischen Erkrankungen</a:t>
            </a:r>
          </a:p>
          <a:p>
            <a:pPr algn="ctr">
              <a:lnSpc>
                <a:spcPct val="130000"/>
              </a:lnSpc>
            </a:pPr>
            <a:r>
              <a:rPr lang="de-DE" sz="1600"/>
              <a:t> </a:t>
            </a:r>
            <a:r>
              <a:rPr lang="de-DE"/>
              <a:t>Langen, den 23./24. April 2009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03350" y="5516563"/>
            <a:ext cx="5040313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de-DE" sz="900"/>
          </a:p>
          <a:p>
            <a:pPr algn="ctr"/>
            <a:r>
              <a:rPr lang="de-DE" sz="1400"/>
              <a:t>Dr.med.Manfred Schneck</a:t>
            </a:r>
          </a:p>
          <a:p>
            <a:pPr algn="ctr"/>
            <a:r>
              <a:rPr lang="de-DE" sz="1400"/>
              <a:t>Südwürttembergische Zentren für Psychiatrie</a:t>
            </a:r>
          </a:p>
          <a:p>
            <a:pPr algn="ctr"/>
            <a:r>
              <a:rPr lang="de-DE" sz="1400"/>
              <a:t>Klinik für Psychiatrie und Psychotherapie Zwiefalten</a:t>
            </a:r>
            <a:endParaRPr lang="de-DE"/>
          </a:p>
          <a:p>
            <a:pPr algn="ctr"/>
            <a:r>
              <a:rPr lang="de-DE"/>
              <a:t> 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2133600"/>
            <a:ext cx="2400300" cy="357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056188" y="4673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/>
          </a:p>
        </p:txBody>
      </p:sp>
      <p:pic>
        <p:nvPicPr>
          <p:cNvPr id="2059" name="Picture 11" descr="zfp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5805488"/>
            <a:ext cx="952500" cy="62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/>
              <a:t>Wie kam es zum Arbeitskreis?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5516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1800"/>
              <a:t>Errichtungsgesetz Zentren für Psychiatrie Südwürttemberg 1996, Bildung von regionalen Versorgungsnetzen und Klinikkooperationen</a:t>
            </a:r>
          </a:p>
          <a:p>
            <a:pPr>
              <a:lnSpc>
                <a:spcPct val="90000"/>
              </a:lnSpc>
            </a:pPr>
            <a:r>
              <a:rPr lang="de-DE" sz="1800"/>
              <a:t>Einführung QM, Handbücher,schriftliche Darstellung der eigenen Arbeit</a:t>
            </a:r>
          </a:p>
          <a:p>
            <a:pPr>
              <a:lnSpc>
                <a:spcPct val="90000"/>
              </a:lnSpc>
            </a:pPr>
            <a:r>
              <a:rPr lang="de-DE" sz="1800"/>
              <a:t>Große Unterschiede von BWT in den Zentren </a:t>
            </a:r>
            <a:r>
              <a:rPr lang="de-DE" sz="1800">
                <a:sym typeface="Wingdings" pitchFamily="2" charset="2"/>
              </a:rPr>
              <a:t> was tun?</a:t>
            </a:r>
            <a:endParaRPr lang="de-DE" sz="1800"/>
          </a:p>
          <a:p>
            <a:pPr>
              <a:lnSpc>
                <a:spcPct val="90000"/>
              </a:lnSpc>
            </a:pPr>
            <a:r>
              <a:rPr lang="de-DE" sz="1800"/>
              <a:t>21. Mai 2007 Brief Prof. Längle an die Bundesdirektorenkonferenz</a:t>
            </a:r>
            <a:endParaRPr lang="de-DE" sz="2000"/>
          </a:p>
          <a:p>
            <a:pPr>
              <a:lnSpc>
                <a:spcPct val="90000"/>
              </a:lnSpc>
              <a:buFontTx/>
              <a:buNone/>
            </a:pPr>
            <a:r>
              <a:rPr lang="de-DE"/>
              <a:t> </a:t>
            </a:r>
            <a:r>
              <a:rPr lang="de-DE" sz="1800"/>
              <a:t>……..</a:t>
            </a:r>
            <a:r>
              <a:rPr lang="de-DE" sz="1800" i="1"/>
              <a:t>Ziel ist es, daraus Anregungen für das eigene Handeln zu erhalten und andererseits einen </a:t>
            </a:r>
            <a:r>
              <a:rPr lang="de-DE" sz="1800" b="1" i="1"/>
              <a:t>Prozess anzustoßen</a:t>
            </a:r>
            <a:r>
              <a:rPr lang="de-DE" sz="1800" i="1"/>
              <a:t>, der, möglicherweise über die Bildung einer bundesweiten Arbeitsgruppe, dazu führen könnte, dass gemeinsam </a:t>
            </a:r>
            <a:r>
              <a:rPr lang="de-DE" sz="1800" b="1" i="1"/>
              <a:t>erste Schritte hin zu Leitlinien für die Bewegungstherapie</a:t>
            </a:r>
            <a:r>
              <a:rPr lang="de-DE" sz="1800" i="1"/>
              <a:t> in der Psychiatrie entstehen könnten. Zunächst ginge es aber erst einmal um die gegenseitige Kontaktaufnahme und den fachlichen Austausch, um zu sehen, welche Konzepte bislang umgesetzt werden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1800" i="1"/>
              <a:t>   …….Es würde mich freuen, wenn Sie dies mit den in Ihrer Klinik für die Bewegungstherapie verantwortlichen Mitarbeiterinnen und Mitarbeitern besprechen könnten und uns eine Rückmeldung zukommen lassen, ob Sie an einer </a:t>
            </a:r>
            <a:r>
              <a:rPr lang="de-DE" sz="1800" b="1" i="1"/>
              <a:t>Zusammenarbeit zu dieser Thematik interessiert</a:t>
            </a:r>
            <a:r>
              <a:rPr lang="de-DE" sz="1800" i="1"/>
              <a:t> sind.</a:t>
            </a:r>
            <a:r>
              <a:rPr lang="de-DE" sz="18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800"/>
          </a:p>
          <a:p>
            <a:pPr>
              <a:lnSpc>
                <a:spcPct val="90000"/>
              </a:lnSpc>
            </a:pPr>
            <a:r>
              <a:rPr lang="de-DE" sz="1800"/>
              <a:t>Erste Tagung in Zwiefalten im April 2008</a:t>
            </a:r>
            <a:endParaRPr lang="de-DE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de-DE" sz="2800"/>
              <a:t>Zusammenfassung Tagung 2008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4512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de-DE" sz="1800"/>
              <a:t>Prof. Hölter: Klinische Bewegungstherapie im internationalen Kontext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de-DE" sz="1600"/>
              <a:t>	-Terminologie, Wirksamkeit, Psychotherapieforschung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de-DE" sz="1600"/>
          </a:p>
          <a:p>
            <a:pPr marL="609600" indent="-609600">
              <a:lnSpc>
                <a:spcPct val="90000"/>
              </a:lnSpc>
            </a:pPr>
            <a:r>
              <a:rPr lang="de-DE" sz="1800"/>
              <a:t>Prof. Längle: Braucht die Psychiatrie Bewegungstherapie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de-DE" sz="1600"/>
              <a:t>	- Ja, in Diagnostik und Behandlung, aber sie braucht sie spezifischer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de-DE" sz="1600"/>
          </a:p>
          <a:p>
            <a:pPr marL="609600" indent="-609600">
              <a:lnSpc>
                <a:spcPct val="90000"/>
              </a:lnSpc>
            </a:pPr>
            <a:r>
              <a:rPr lang="de-DE" sz="1800"/>
              <a:t>U. Dautel: Entwicklung der Bewegungstherapie in der Münsterklinik</a:t>
            </a:r>
          </a:p>
          <a:p>
            <a:pPr marL="1371600" lvl="2" indent="-457200">
              <a:lnSpc>
                <a:spcPct val="90000"/>
              </a:lnSpc>
              <a:buFontTx/>
              <a:buNone/>
            </a:pPr>
            <a:r>
              <a:rPr lang="de-DE" sz="1800"/>
              <a:t>	in den letzten 20 Jahren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de-DE" sz="1600"/>
              <a:t>	- Darstellung des Wandels, aerobes Ausdauertraining als fester Bestandteil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de-DE" sz="1600"/>
          </a:p>
          <a:p>
            <a:pPr marL="609600" indent="-609600">
              <a:lnSpc>
                <a:spcPct val="90000"/>
              </a:lnSpc>
            </a:pPr>
            <a:r>
              <a:rPr lang="de-DE" sz="1600"/>
              <a:t> </a:t>
            </a:r>
            <a:r>
              <a:rPr lang="de-DE" sz="1800"/>
              <a:t>M. Schneck: Sichtung Vorliegende Konzepte der Interessenten 	  	       „Psychiatrische Bewegungstherapie“ -&gt; wenige ausführlich</a:t>
            </a:r>
          </a:p>
          <a:p>
            <a:pPr marL="609600" indent="-609600">
              <a:lnSpc>
                <a:spcPct val="90000"/>
              </a:lnSpc>
            </a:pPr>
            <a:endParaRPr lang="de-DE" sz="1800"/>
          </a:p>
          <a:p>
            <a:pPr marL="609600" indent="-609600">
              <a:lnSpc>
                <a:spcPct val="90000"/>
              </a:lnSpc>
            </a:pPr>
            <a:r>
              <a:rPr lang="de-DE" sz="1800"/>
              <a:t>R. Kleinagel: Taugt unsere Ausbildung für die Arbeit in der Psychiatrie?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sz="1600"/>
              <a:t>		  -   </a:t>
            </a:r>
            <a:r>
              <a:rPr lang="de-DE" sz="1600">
                <a:solidFill>
                  <a:schemeClr val="accent2"/>
                </a:solidFill>
              </a:rPr>
              <a:t>die Ausbildung taugt als Grundlage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sz="1600">
                <a:solidFill>
                  <a:schemeClr val="accent2"/>
                </a:solidFill>
              </a:rPr>
              <a:t>		  -   Transferkompetenz, soziale Kompetenz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sz="1600">
                <a:solidFill>
                  <a:schemeClr val="accent2"/>
                </a:solidFill>
              </a:rPr>
              <a:t>		  -   Erfahrungsraum Arbeit, kollegialer Austausch, Fortbildungen, Supervision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de-DE" sz="1600">
              <a:solidFill>
                <a:schemeClr val="accent2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de-DE" sz="1800"/>
              <a:t>Festlegung der Arbeitsgruppen und Schwerpunkte der jetzigen Tagung</a:t>
            </a:r>
            <a:endParaRPr lang="de-DE" sz="1600">
              <a:solidFill>
                <a:schemeClr val="accent2"/>
              </a:solidFill>
            </a:endParaRP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de-DE" sz="1600"/>
              <a:t>	 		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de-DE" sz="160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/>
              <a:t>Vorschlag Präambel</a:t>
            </a:r>
            <a:br>
              <a:rPr lang="de-DE" sz="2800"/>
            </a:br>
            <a:r>
              <a:rPr lang="de-DE" sz="1600" b="1"/>
              <a:t> "</a:t>
            </a:r>
            <a:r>
              <a:rPr lang="de-DE" sz="1800" b="1"/>
              <a:t>Interdisziplinärer Arbeitskreis Bewegungstherapie bei psychischen Erkrankungen“ </a:t>
            </a:r>
            <a:r>
              <a:rPr lang="de-DE" sz="1800"/>
              <a:t/>
            </a:r>
            <a:br>
              <a:rPr lang="de-DE" sz="1800"/>
            </a:br>
            <a:endParaRPr lang="de-DE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200"/>
              <a:t>Das Ziel des Arbeitskreises besteht in der Erarbeitung von praxisrelevantem Wissen, aus dem heraus  Empfehlungen und ggf. Leitlinien für die klinische Anwendung von Bewegungstherapie bei psychischen Erkrankungen entwickelt werden können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200"/>
          </a:p>
          <a:p>
            <a:pPr>
              <a:lnSpc>
                <a:spcPct val="80000"/>
              </a:lnSpc>
              <a:buFontTx/>
              <a:buNone/>
            </a:pPr>
            <a:r>
              <a:rPr lang="de-DE" sz="2200"/>
              <a:t>Durch Teilnahme von Bewegungstherapeuten, Ärzten, Grundlagenwissenschaftlern und ggf. weiteren Interessenten (Verwaltung, Pflege) wird eine interdisziplinäre Ausrichtung des Arbeitskreises erreicht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200"/>
          </a:p>
          <a:p>
            <a:pPr>
              <a:lnSpc>
                <a:spcPct val="80000"/>
              </a:lnSpc>
              <a:buFontTx/>
              <a:buNone/>
            </a:pPr>
            <a:r>
              <a:rPr lang="de-DE" sz="2200"/>
              <a:t>Der Arbeitskreis versteht sich nicht als Konkurrenz zu bereits existierenden Einrichtungen, Verbänden und Interessengemeinschaften  die im Bereich der Sport- und Bewegungstherapie  für Ausbildung, Weiterbildung, Informationsaustausch und Schulung tätig sind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23850" y="1268413"/>
            <a:ext cx="8569325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sz="2200"/>
              <a:t>- Austausch und Abfrage von praxisrelevantem Wissen zwischen 	              	den Einrichtungen</a:t>
            </a:r>
          </a:p>
          <a:p>
            <a:r>
              <a:rPr lang="de-DE" sz="2200"/>
              <a:t>- Organisation einer jährlichen Tagung des Arbeitskreises  in 		jeweils einer anderen Einrichtung</a:t>
            </a:r>
          </a:p>
          <a:p>
            <a:r>
              <a:rPr lang="de-DE" sz="2200"/>
              <a:t>- Förderung von Kleingruppen zur Erarbeitung von 				Zwischenergebnissen </a:t>
            </a:r>
          </a:p>
          <a:p>
            <a:r>
              <a:rPr lang="de-DE" sz="2200"/>
              <a:t>- Entwicklung eines internetbasierten Kommunikations- und 			Dokumentationssystems</a:t>
            </a:r>
          </a:p>
          <a:p>
            <a:r>
              <a:rPr lang="de-DE" sz="2200"/>
              <a:t>- Weitergabe der Tagungsergebnisse an Interessenten</a:t>
            </a:r>
          </a:p>
          <a:p>
            <a:r>
              <a:rPr lang="de-DE" sz="2200"/>
              <a:t>- Öffentlichkeitsarbeit </a:t>
            </a:r>
          </a:p>
          <a:p>
            <a:r>
              <a:rPr lang="de-DE" sz="2200"/>
              <a:t>- Festlegung einer koordinierenden Stelle </a:t>
            </a:r>
          </a:p>
          <a:p>
            <a:r>
              <a:rPr lang="de-DE" sz="2200"/>
              <a:t>	(</a:t>
            </a:r>
            <a:r>
              <a:rPr lang="de-DE" sz="2000" i="1"/>
              <a:t>momentan Münsterklinik Zwiefalten)</a:t>
            </a:r>
          </a:p>
          <a:p>
            <a:endParaRPr lang="de-DE" sz="2000" i="1"/>
          </a:p>
          <a:p>
            <a:r>
              <a:rPr lang="de-DE" sz="2000" i="1">
                <a:solidFill>
                  <a:schemeClr val="accent2"/>
                </a:solidFill>
              </a:rPr>
              <a:t>Leitgedanke des AK:</a:t>
            </a:r>
            <a:r>
              <a:rPr lang="de-DE" sz="2000" i="1"/>
              <a:t> </a:t>
            </a:r>
          </a:p>
          <a:p>
            <a:r>
              <a:rPr lang="de-DE" sz="2000" i="1">
                <a:solidFill>
                  <a:schemeClr val="accent2"/>
                </a:solidFill>
              </a:rPr>
              <a:t>Von leitenden Klinikärzten gewollt, von aktiven Bewegungstherapeuten getragen, von Grundlagenwissenschaftlern mitgestaltet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627313" y="498475"/>
            <a:ext cx="43656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2800"/>
              <a:t>Zielführende Maßnahmen:</a:t>
            </a:r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25" y="620713"/>
            <a:ext cx="2371725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6" name="Picture 10" descr="zfp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5949950"/>
            <a:ext cx="952500" cy="628650"/>
          </a:xfrm>
          <a:prstGeom prst="rect">
            <a:avLst/>
          </a:prstGeom>
          <a:noFill/>
        </p:spPr>
      </p:pic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051050" y="3068638"/>
            <a:ext cx="2305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800"/>
              <a:t>Vielen Dank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Bildschirmpräsentation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Standarddesign</vt:lpstr>
      <vt:lpstr>Folie 1</vt:lpstr>
      <vt:lpstr>Wie kam es zum Arbeitskreis?</vt:lpstr>
      <vt:lpstr>Zusammenfassung Tagung 2008</vt:lpstr>
      <vt:lpstr>Vorschlag Präambel  "Interdisziplinärer Arbeitskreis Bewegungstherapie bei psychischen Erkrankungen“  </vt:lpstr>
      <vt:lpstr>Folie 5</vt:lpstr>
      <vt:lpstr>Folie 6</vt:lpstr>
    </vt:vector>
  </TitlesOfParts>
  <Company>ZfP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Schneck</dc:creator>
  <cp:lastModifiedBy>RaschmanS</cp:lastModifiedBy>
  <cp:revision>15</cp:revision>
  <dcterms:created xsi:type="dcterms:W3CDTF">2009-03-31T11:29:13Z</dcterms:created>
  <dcterms:modified xsi:type="dcterms:W3CDTF">2019-03-13T16:23:40Z</dcterms:modified>
</cp:coreProperties>
</file>