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Default Extension="doc" ContentType="application/msword"/>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notesSlides/notesSlide48.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Default Extension="xls" ContentType="application/vnd.ms-exce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6" r:id="rId1"/>
  </p:sldMasterIdLst>
  <p:notesMasterIdLst>
    <p:notesMasterId r:id="rId55"/>
  </p:notesMasterIdLst>
  <p:handoutMasterIdLst>
    <p:handoutMasterId r:id="rId56"/>
  </p:handoutMasterIdLst>
  <p:sldIdLst>
    <p:sldId id="267" r:id="rId2"/>
    <p:sldId id="268" r:id="rId3"/>
    <p:sldId id="303" r:id="rId4"/>
    <p:sldId id="317" r:id="rId5"/>
    <p:sldId id="318" r:id="rId6"/>
    <p:sldId id="262" r:id="rId7"/>
    <p:sldId id="263" r:id="rId8"/>
    <p:sldId id="264" r:id="rId9"/>
    <p:sldId id="265" r:id="rId10"/>
    <p:sldId id="304" r:id="rId11"/>
    <p:sldId id="309" r:id="rId12"/>
    <p:sldId id="266" r:id="rId13"/>
    <p:sldId id="319" r:id="rId14"/>
    <p:sldId id="316" r:id="rId15"/>
    <p:sldId id="305" r:id="rId16"/>
    <p:sldId id="283" r:id="rId17"/>
    <p:sldId id="284" r:id="rId18"/>
    <p:sldId id="289" r:id="rId19"/>
    <p:sldId id="290" r:id="rId20"/>
    <p:sldId id="291" r:id="rId21"/>
    <p:sldId id="288" r:id="rId22"/>
    <p:sldId id="270" r:id="rId23"/>
    <p:sldId id="271" r:id="rId24"/>
    <p:sldId id="272" r:id="rId25"/>
    <p:sldId id="273" r:id="rId26"/>
    <p:sldId id="274" r:id="rId27"/>
    <p:sldId id="275" r:id="rId28"/>
    <p:sldId id="276" r:id="rId29"/>
    <p:sldId id="311" r:id="rId30"/>
    <p:sldId id="315" r:id="rId31"/>
    <p:sldId id="312" r:id="rId32"/>
    <p:sldId id="279" r:id="rId33"/>
    <p:sldId id="306" r:id="rId34"/>
    <p:sldId id="292" r:id="rId35"/>
    <p:sldId id="307" r:id="rId36"/>
    <p:sldId id="308" r:id="rId37"/>
    <p:sldId id="280" r:id="rId38"/>
    <p:sldId id="281" r:id="rId39"/>
    <p:sldId id="282" r:id="rId40"/>
    <p:sldId id="285" r:id="rId41"/>
    <p:sldId id="286" r:id="rId42"/>
    <p:sldId id="287" r:id="rId43"/>
    <p:sldId id="293" r:id="rId44"/>
    <p:sldId id="294" r:id="rId45"/>
    <p:sldId id="295" r:id="rId46"/>
    <p:sldId id="296" r:id="rId47"/>
    <p:sldId id="297" r:id="rId48"/>
    <p:sldId id="298" r:id="rId49"/>
    <p:sldId id="299" r:id="rId50"/>
    <p:sldId id="300" r:id="rId51"/>
    <p:sldId id="302" r:id="rId52"/>
    <p:sldId id="313" r:id="rId53"/>
    <p:sldId id="314" r:id="rId54"/>
  </p:sldIdLst>
  <p:sldSz cx="9144000" cy="6858000" type="screen4x3"/>
  <p:notesSz cx="6797675" cy="9926638"/>
  <p:defaultTextStyle>
    <a:defPPr>
      <a:defRPr lang="de-DE"/>
    </a:defPPr>
    <a:lvl1pPr algn="l" rtl="0" fontAlgn="base">
      <a:spcBef>
        <a:spcPct val="0"/>
      </a:spcBef>
      <a:spcAft>
        <a:spcPct val="0"/>
      </a:spcAft>
      <a:defRPr kern="1200">
        <a:solidFill>
          <a:schemeClr val="tx1"/>
        </a:solidFill>
        <a:latin typeface="Arial" charset="0"/>
        <a:ea typeface="ヒラギノ角ゴ Pro W3" pitchFamily="96" charset="-128"/>
        <a:cs typeface="+mn-cs"/>
      </a:defRPr>
    </a:lvl1pPr>
    <a:lvl2pPr marL="457200" algn="l" rtl="0" fontAlgn="base">
      <a:spcBef>
        <a:spcPct val="0"/>
      </a:spcBef>
      <a:spcAft>
        <a:spcPct val="0"/>
      </a:spcAft>
      <a:defRPr kern="1200">
        <a:solidFill>
          <a:schemeClr val="tx1"/>
        </a:solidFill>
        <a:latin typeface="Arial" charset="0"/>
        <a:ea typeface="ヒラギノ角ゴ Pro W3" pitchFamily="96" charset="-128"/>
        <a:cs typeface="+mn-cs"/>
      </a:defRPr>
    </a:lvl2pPr>
    <a:lvl3pPr marL="914400" algn="l" rtl="0" fontAlgn="base">
      <a:spcBef>
        <a:spcPct val="0"/>
      </a:spcBef>
      <a:spcAft>
        <a:spcPct val="0"/>
      </a:spcAft>
      <a:defRPr kern="1200">
        <a:solidFill>
          <a:schemeClr val="tx1"/>
        </a:solidFill>
        <a:latin typeface="Arial" charset="0"/>
        <a:ea typeface="ヒラギノ角ゴ Pro W3" pitchFamily="96" charset="-128"/>
        <a:cs typeface="+mn-cs"/>
      </a:defRPr>
    </a:lvl3pPr>
    <a:lvl4pPr marL="1371600" algn="l" rtl="0" fontAlgn="base">
      <a:spcBef>
        <a:spcPct val="0"/>
      </a:spcBef>
      <a:spcAft>
        <a:spcPct val="0"/>
      </a:spcAft>
      <a:defRPr kern="1200">
        <a:solidFill>
          <a:schemeClr val="tx1"/>
        </a:solidFill>
        <a:latin typeface="Arial" charset="0"/>
        <a:ea typeface="ヒラギノ角ゴ Pro W3" pitchFamily="96" charset="-128"/>
        <a:cs typeface="+mn-cs"/>
      </a:defRPr>
    </a:lvl4pPr>
    <a:lvl5pPr marL="1828800" algn="l" rtl="0" fontAlgn="base">
      <a:spcBef>
        <a:spcPct val="0"/>
      </a:spcBef>
      <a:spcAft>
        <a:spcPct val="0"/>
      </a:spcAft>
      <a:defRPr kern="1200">
        <a:solidFill>
          <a:schemeClr val="tx1"/>
        </a:solidFill>
        <a:latin typeface="Arial" charset="0"/>
        <a:ea typeface="ヒラギノ角ゴ Pro W3" pitchFamily="96" charset="-128"/>
        <a:cs typeface="+mn-cs"/>
      </a:defRPr>
    </a:lvl5pPr>
    <a:lvl6pPr marL="2286000" algn="l" defTabSz="914400" rtl="0" eaLnBrk="1" latinLnBrk="0" hangingPunct="1">
      <a:defRPr kern="1200">
        <a:solidFill>
          <a:schemeClr val="tx1"/>
        </a:solidFill>
        <a:latin typeface="Arial" charset="0"/>
        <a:ea typeface="ヒラギノ角ゴ Pro W3" pitchFamily="96" charset="-128"/>
        <a:cs typeface="+mn-cs"/>
      </a:defRPr>
    </a:lvl6pPr>
    <a:lvl7pPr marL="2743200" algn="l" defTabSz="914400" rtl="0" eaLnBrk="1" latinLnBrk="0" hangingPunct="1">
      <a:defRPr kern="1200">
        <a:solidFill>
          <a:schemeClr val="tx1"/>
        </a:solidFill>
        <a:latin typeface="Arial" charset="0"/>
        <a:ea typeface="ヒラギノ角ゴ Pro W3" pitchFamily="96" charset="-128"/>
        <a:cs typeface="+mn-cs"/>
      </a:defRPr>
    </a:lvl7pPr>
    <a:lvl8pPr marL="3200400" algn="l" defTabSz="914400" rtl="0" eaLnBrk="1" latinLnBrk="0" hangingPunct="1">
      <a:defRPr kern="1200">
        <a:solidFill>
          <a:schemeClr val="tx1"/>
        </a:solidFill>
        <a:latin typeface="Arial" charset="0"/>
        <a:ea typeface="ヒラギノ角ゴ Pro W3" pitchFamily="96" charset="-128"/>
        <a:cs typeface="+mn-cs"/>
      </a:defRPr>
    </a:lvl8pPr>
    <a:lvl9pPr marL="3657600" algn="l" defTabSz="914400" rtl="0" eaLnBrk="1" latinLnBrk="0" hangingPunct="1">
      <a:defRPr kern="1200">
        <a:solidFill>
          <a:schemeClr val="tx1"/>
        </a:solidFill>
        <a:latin typeface="Arial" charset="0"/>
        <a:ea typeface="ヒラギノ角ゴ Pro W3" pitchFamily="96"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000000"/>
    <a:srgbClr val="CCCFCE"/>
    <a:srgbClr val="83B73D"/>
    <a:srgbClr val="62AF35"/>
    <a:srgbClr val="626464"/>
    <a:srgbClr val="46484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autoAdjust="0"/>
    <p:restoredTop sz="94660"/>
  </p:normalViewPr>
  <p:slideViewPr>
    <p:cSldViewPr>
      <p:cViewPr varScale="1">
        <p:scale>
          <a:sx n="63" d="100"/>
          <a:sy n="63" d="100"/>
        </p:scale>
        <p:origin x="-30" y="-948"/>
      </p:cViewPr>
      <p:guideLst>
        <p:guide orient="horz" pos="2160"/>
        <p:guide orient="horz" pos="527"/>
        <p:guide orient="horz" pos="672"/>
        <p:guide orient="horz" pos="288"/>
        <p:guide pos="2880"/>
        <p:guide pos="28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image" Target="../media/image8.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de-DE"/>
          </a:p>
        </p:txBody>
      </p:sp>
      <p:sp>
        <p:nvSpPr>
          <p:cNvPr id="39939"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de-DE"/>
          </a:p>
        </p:txBody>
      </p:sp>
      <p:sp>
        <p:nvSpPr>
          <p:cNvPr id="39940"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de-DE"/>
          </a:p>
        </p:txBody>
      </p:sp>
      <p:sp>
        <p:nvSpPr>
          <p:cNvPr id="39941"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E26FC79A-27CE-4892-B1B4-489FD9A973D9}" type="slidenum">
              <a:rPr lang="de-DE"/>
              <a:pPr/>
              <a:t>‹Nr.›</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endParaRPr lang="de-DE"/>
          </a:p>
        </p:txBody>
      </p:sp>
      <p:sp>
        <p:nvSpPr>
          <p:cNvPr id="41987"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endParaRPr lang="de-DE"/>
          </a:p>
        </p:txBody>
      </p:sp>
      <p:sp>
        <p:nvSpPr>
          <p:cNvPr id="41988" name="Rectangle 4"/>
          <p:cNvSpPr>
            <a:spLocks noRo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p:spPr>
      </p:sp>
      <p:sp>
        <p:nvSpPr>
          <p:cNvPr id="41989"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41990"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endParaRPr lang="de-DE"/>
          </a:p>
        </p:txBody>
      </p:sp>
      <p:sp>
        <p:nvSpPr>
          <p:cNvPr id="41991"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fld id="{40D0A4AE-35E2-4F9D-9DEC-C90193DD4DB4}" type="slidenum">
              <a:rPr lang="de-DE"/>
              <a:pPr/>
              <a:t>‹Nr.›</a:t>
            </a:fld>
            <a:endParaRPr lang="de-DE"/>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ヒラギノ角ゴ Pro W3" pitchFamily="96" charset="-128"/>
        <a:cs typeface="+mn-cs"/>
      </a:defRPr>
    </a:lvl1pPr>
    <a:lvl2pPr marL="457200" algn="l" rtl="0" fontAlgn="base">
      <a:spcBef>
        <a:spcPct val="30000"/>
      </a:spcBef>
      <a:spcAft>
        <a:spcPct val="0"/>
      </a:spcAft>
      <a:defRPr sz="1200" kern="1200">
        <a:solidFill>
          <a:schemeClr val="tx1"/>
        </a:solidFill>
        <a:latin typeface="Arial" charset="0"/>
        <a:ea typeface="ヒラギノ角ゴ Pro W3" pitchFamily="96" charset="-128"/>
        <a:cs typeface="+mn-cs"/>
      </a:defRPr>
    </a:lvl2pPr>
    <a:lvl3pPr marL="914400" algn="l" rtl="0" fontAlgn="base">
      <a:spcBef>
        <a:spcPct val="30000"/>
      </a:spcBef>
      <a:spcAft>
        <a:spcPct val="0"/>
      </a:spcAft>
      <a:defRPr sz="1200" kern="1200">
        <a:solidFill>
          <a:schemeClr val="tx1"/>
        </a:solidFill>
        <a:latin typeface="Arial" charset="0"/>
        <a:ea typeface="ヒラギノ角ゴ Pro W3" pitchFamily="96" charset="-128"/>
        <a:cs typeface="+mn-cs"/>
      </a:defRPr>
    </a:lvl3pPr>
    <a:lvl4pPr marL="1371600" algn="l" rtl="0" fontAlgn="base">
      <a:spcBef>
        <a:spcPct val="30000"/>
      </a:spcBef>
      <a:spcAft>
        <a:spcPct val="0"/>
      </a:spcAft>
      <a:defRPr sz="1200" kern="1200">
        <a:solidFill>
          <a:schemeClr val="tx1"/>
        </a:solidFill>
        <a:latin typeface="Arial" charset="0"/>
        <a:ea typeface="ヒラギノ角ゴ Pro W3" pitchFamily="96" charset="-128"/>
        <a:cs typeface="+mn-cs"/>
      </a:defRPr>
    </a:lvl4pPr>
    <a:lvl5pPr marL="1828800" algn="l" rtl="0" fontAlgn="base">
      <a:spcBef>
        <a:spcPct val="30000"/>
      </a:spcBef>
      <a:spcAft>
        <a:spcPct val="0"/>
      </a:spcAft>
      <a:defRPr sz="1200" kern="1200">
        <a:solidFill>
          <a:schemeClr val="tx1"/>
        </a:solidFill>
        <a:latin typeface="Arial" charset="0"/>
        <a:ea typeface="ヒラギノ角ゴ Pro W3" pitchFamily="96"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5DE71B-45BC-458B-88EF-E7C8CB439A8E}" type="slidenum">
              <a:rPr lang="de-DE"/>
              <a:pPr/>
              <a:t>1</a:t>
            </a:fld>
            <a:endParaRPr lang="de-DE"/>
          </a:p>
        </p:txBody>
      </p:sp>
      <p:sp>
        <p:nvSpPr>
          <p:cNvPr id="52226" name="Rectangle 2"/>
          <p:cNvSpPr>
            <a:spLocks noRo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B93D8B-FE19-491D-8094-6D5E8D42FE09}" type="slidenum">
              <a:rPr lang="de-DE"/>
              <a:pPr/>
              <a:t>12</a:t>
            </a:fld>
            <a:endParaRPr lang="de-DE"/>
          </a:p>
        </p:txBody>
      </p:sp>
      <p:sp>
        <p:nvSpPr>
          <p:cNvPr id="50178" name="Rectangle 2"/>
          <p:cNvSpPr>
            <a:spLocks noRo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936759-2612-4EDB-BD76-B2C53914252F}" type="slidenum">
              <a:rPr lang="de-DE"/>
              <a:pPr/>
              <a:t>14</a:t>
            </a:fld>
            <a:endParaRPr lang="de-DE"/>
          </a:p>
        </p:txBody>
      </p:sp>
      <p:sp>
        <p:nvSpPr>
          <p:cNvPr id="156674" name="Rectangle 2"/>
          <p:cNvSpPr>
            <a:spLocks noRot="1" noChangeArrowheads="1" noTextEdit="1"/>
          </p:cNvSpPr>
          <p:nvPr>
            <p:ph type="sldImg"/>
          </p:nvPr>
        </p:nvSpPr>
        <p:spPr>
          <a:ln/>
        </p:spPr>
      </p:sp>
      <p:sp>
        <p:nvSpPr>
          <p:cNvPr id="156675" name="Rectangle 3"/>
          <p:cNvSpPr>
            <a:spLocks noGrp="1" noChangeArrowheads="1"/>
          </p:cNvSpPr>
          <p:nvPr>
            <p:ph type="body" idx="1"/>
          </p:nvPr>
        </p:nvSpPr>
        <p:spPr/>
        <p:txBody>
          <a:bodyPr/>
          <a:lstStyle/>
          <a:p>
            <a:endParaRPr 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400BCAC-E305-4564-9311-F327F9AA004B}" type="slidenum">
              <a:rPr lang="de-DE"/>
              <a:pPr/>
              <a:t>15</a:t>
            </a:fld>
            <a:endParaRPr lang="de-DE"/>
          </a:p>
        </p:txBody>
      </p:sp>
      <p:sp>
        <p:nvSpPr>
          <p:cNvPr id="131074" name="Rectangle 2"/>
          <p:cNvSpPr>
            <a:spLocks noRot="1" noChangeArrowheads="1" noTextEdit="1"/>
          </p:cNvSpPr>
          <p:nvPr>
            <p:ph type="sldImg"/>
          </p:nvPr>
        </p:nvSpPr>
        <p:spPr>
          <a:ln/>
        </p:spPr>
      </p:sp>
      <p:sp>
        <p:nvSpPr>
          <p:cNvPr id="131075" name="Rectangle 3"/>
          <p:cNvSpPr>
            <a:spLocks noGrp="1" noChangeArrowheads="1"/>
          </p:cNvSpPr>
          <p:nvPr>
            <p:ph type="body" idx="1"/>
          </p:nvPr>
        </p:nvSpPr>
        <p:spPr>
          <a:xfrm>
            <a:off x="906463" y="4714875"/>
            <a:ext cx="4984750" cy="4467225"/>
          </a:xfrm>
        </p:spPr>
        <p:txBody>
          <a:bodyPr/>
          <a:lstStyle/>
          <a:p>
            <a:endParaRPr 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22535E64-E361-41E8-B7F8-C90F63181D2C}" type="slidenum">
              <a:rPr lang="de-DE"/>
              <a:pPr/>
              <a:t>16</a:t>
            </a:fld>
            <a:endParaRPr lang="de-DE"/>
          </a:p>
        </p:txBody>
      </p:sp>
      <p:sp>
        <p:nvSpPr>
          <p:cNvPr id="86018" name="Rectangle 7"/>
          <p:cNvSpPr txBox="1">
            <a:spLocks noGrp="1" noChangeArrowheads="1"/>
          </p:cNvSpPr>
          <p:nvPr/>
        </p:nvSpPr>
        <p:spPr bwMode="auto">
          <a:xfrm>
            <a:off x="3852863" y="9429750"/>
            <a:ext cx="2944812" cy="496888"/>
          </a:xfrm>
          <a:prstGeom prst="rect">
            <a:avLst/>
          </a:prstGeom>
          <a:noFill/>
          <a:ln w="9525">
            <a:noFill/>
            <a:miter lim="800000"/>
            <a:headEnd/>
            <a:tailEnd/>
          </a:ln>
        </p:spPr>
        <p:txBody>
          <a:bodyPr lIns="94348" tIns="47174" rIns="94348" bIns="47174" anchor="b"/>
          <a:lstStyle/>
          <a:p>
            <a:pPr algn="r" defTabSz="942975" eaLnBrk="0" hangingPunct="0"/>
            <a:fld id="{E6F6B081-5322-4629-9FA7-30B6FD037397}" type="slidenum">
              <a:rPr lang="en-GB" sz="1200">
                <a:latin typeface="Times New Roman" pitchFamily="18" charset="0"/>
              </a:rPr>
              <a:pPr algn="r" defTabSz="942975" eaLnBrk="0" hangingPunct="0"/>
              <a:t>16</a:t>
            </a:fld>
            <a:endParaRPr lang="en-GB" sz="1200">
              <a:latin typeface="Times New Roman" pitchFamily="18" charset="0"/>
            </a:endParaRPr>
          </a:p>
        </p:txBody>
      </p:sp>
      <p:sp>
        <p:nvSpPr>
          <p:cNvPr id="86019" name="Rectangle 2"/>
          <p:cNvSpPr>
            <a:spLocks noChangeArrowheads="1" noTextEdit="1"/>
          </p:cNvSpPr>
          <p:nvPr>
            <p:ph type="sldImg"/>
          </p:nvPr>
        </p:nvSpPr>
        <p:spPr>
          <a:ln/>
        </p:spPr>
      </p:sp>
      <p:sp>
        <p:nvSpPr>
          <p:cNvPr id="86020" name="Rectangle 3"/>
          <p:cNvSpPr>
            <a:spLocks noGrp="1" noChangeArrowheads="1"/>
          </p:cNvSpPr>
          <p:nvPr>
            <p:ph type="body" idx="1"/>
          </p:nvPr>
        </p:nvSpPr>
        <p:spPr/>
        <p:txBody>
          <a:bodyPr lIns="94348" tIns="47174" rIns="94348" bIns="47174"/>
          <a:lstStyle/>
          <a:p>
            <a:endParaRPr 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3F595991-2914-4480-BFAF-E7A1C0A14C19}" type="slidenum">
              <a:rPr lang="de-DE"/>
              <a:pPr/>
              <a:t>17</a:t>
            </a:fld>
            <a:endParaRPr lang="de-DE"/>
          </a:p>
        </p:txBody>
      </p:sp>
      <p:sp>
        <p:nvSpPr>
          <p:cNvPr id="88066" name="Rectangle 7"/>
          <p:cNvSpPr txBox="1">
            <a:spLocks noGrp="1" noChangeArrowheads="1"/>
          </p:cNvSpPr>
          <p:nvPr/>
        </p:nvSpPr>
        <p:spPr bwMode="auto">
          <a:xfrm>
            <a:off x="3852863" y="9429750"/>
            <a:ext cx="2944812" cy="496888"/>
          </a:xfrm>
          <a:prstGeom prst="rect">
            <a:avLst/>
          </a:prstGeom>
          <a:noFill/>
          <a:ln w="9525">
            <a:noFill/>
            <a:miter lim="800000"/>
            <a:headEnd/>
            <a:tailEnd/>
          </a:ln>
        </p:spPr>
        <p:txBody>
          <a:bodyPr lIns="94348" tIns="47174" rIns="94348" bIns="47174" anchor="b"/>
          <a:lstStyle/>
          <a:p>
            <a:pPr algn="r" defTabSz="942975" eaLnBrk="0" hangingPunct="0"/>
            <a:fld id="{DAF9487A-63BA-424C-9660-6A36C889E343}" type="slidenum">
              <a:rPr lang="en-GB" sz="1200">
                <a:latin typeface="Times New Roman" pitchFamily="18" charset="0"/>
              </a:rPr>
              <a:pPr algn="r" defTabSz="942975" eaLnBrk="0" hangingPunct="0"/>
              <a:t>17</a:t>
            </a:fld>
            <a:endParaRPr lang="en-GB" sz="1200">
              <a:latin typeface="Times New Roman" pitchFamily="18" charset="0"/>
            </a:endParaRPr>
          </a:p>
        </p:txBody>
      </p:sp>
      <p:sp>
        <p:nvSpPr>
          <p:cNvPr id="88067" name="Rectangle 2"/>
          <p:cNvSpPr>
            <a:spLocks noChangeArrowheads="1" noTextEdit="1"/>
          </p:cNvSpPr>
          <p:nvPr>
            <p:ph type="sldImg"/>
          </p:nvPr>
        </p:nvSpPr>
        <p:spPr>
          <a:ln/>
        </p:spPr>
      </p:sp>
      <p:sp>
        <p:nvSpPr>
          <p:cNvPr id="88068" name="Rectangle 3"/>
          <p:cNvSpPr>
            <a:spLocks noGrp="1" noChangeArrowheads="1"/>
          </p:cNvSpPr>
          <p:nvPr>
            <p:ph type="body" idx="1"/>
          </p:nvPr>
        </p:nvSpPr>
        <p:spPr/>
        <p:txBody>
          <a:bodyPr lIns="94348" tIns="47174" rIns="94348" bIns="47174"/>
          <a:lstStyle/>
          <a:p>
            <a:endParaRPr 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204565FF-6D74-4CF7-AC60-95A93BE30AF8}" type="slidenum">
              <a:rPr lang="de-DE"/>
              <a:pPr/>
              <a:t>18</a:t>
            </a:fld>
            <a:endParaRPr lang="de-DE"/>
          </a:p>
        </p:txBody>
      </p:sp>
      <p:sp>
        <p:nvSpPr>
          <p:cNvPr id="98306" name="Rectangle 7"/>
          <p:cNvSpPr txBox="1">
            <a:spLocks noGrp="1" noChangeArrowheads="1"/>
          </p:cNvSpPr>
          <p:nvPr/>
        </p:nvSpPr>
        <p:spPr bwMode="auto">
          <a:xfrm>
            <a:off x="3852863" y="9429750"/>
            <a:ext cx="2944812" cy="496888"/>
          </a:xfrm>
          <a:prstGeom prst="rect">
            <a:avLst/>
          </a:prstGeom>
          <a:noFill/>
          <a:ln w="9525">
            <a:noFill/>
            <a:miter lim="800000"/>
            <a:headEnd/>
            <a:tailEnd/>
          </a:ln>
        </p:spPr>
        <p:txBody>
          <a:bodyPr lIns="94348" tIns="47174" rIns="94348" bIns="47174" anchor="b"/>
          <a:lstStyle/>
          <a:p>
            <a:pPr algn="r" defTabSz="942975" eaLnBrk="0" hangingPunct="0"/>
            <a:fld id="{5EE51310-0740-4114-8AF3-B1F6E5BAEBE9}" type="slidenum">
              <a:rPr lang="en-GB" sz="1200">
                <a:latin typeface="Times New Roman" pitchFamily="18" charset="0"/>
              </a:rPr>
              <a:pPr algn="r" defTabSz="942975" eaLnBrk="0" hangingPunct="0"/>
              <a:t>18</a:t>
            </a:fld>
            <a:endParaRPr lang="en-GB" sz="1200">
              <a:latin typeface="Times New Roman" pitchFamily="18" charset="0"/>
            </a:endParaRPr>
          </a:p>
        </p:txBody>
      </p:sp>
      <p:sp>
        <p:nvSpPr>
          <p:cNvPr id="98307" name="Rectangle 2"/>
          <p:cNvSpPr>
            <a:spLocks noChangeArrowheads="1" noTextEdit="1"/>
          </p:cNvSpPr>
          <p:nvPr>
            <p:ph type="sldImg"/>
          </p:nvPr>
        </p:nvSpPr>
        <p:spPr>
          <a:ln/>
        </p:spPr>
      </p:sp>
      <p:sp>
        <p:nvSpPr>
          <p:cNvPr id="98308" name="Rectangle 3"/>
          <p:cNvSpPr>
            <a:spLocks noGrp="1" noChangeArrowheads="1"/>
          </p:cNvSpPr>
          <p:nvPr>
            <p:ph type="body" idx="1"/>
          </p:nvPr>
        </p:nvSpPr>
        <p:spPr/>
        <p:txBody>
          <a:bodyPr lIns="94348" tIns="47174" rIns="94348" bIns="47174"/>
          <a:lstStyle/>
          <a:p>
            <a:endParaRPr 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01D60B32-4132-4192-A362-E0A46F2FCA27}" type="slidenum">
              <a:rPr lang="de-DE"/>
              <a:pPr/>
              <a:t>19</a:t>
            </a:fld>
            <a:endParaRPr lang="de-DE"/>
          </a:p>
        </p:txBody>
      </p:sp>
      <p:sp>
        <p:nvSpPr>
          <p:cNvPr id="100354" name="Rectangle 7"/>
          <p:cNvSpPr txBox="1">
            <a:spLocks noGrp="1" noChangeArrowheads="1"/>
          </p:cNvSpPr>
          <p:nvPr/>
        </p:nvSpPr>
        <p:spPr bwMode="auto">
          <a:xfrm>
            <a:off x="3852863" y="9429750"/>
            <a:ext cx="2944812" cy="496888"/>
          </a:xfrm>
          <a:prstGeom prst="rect">
            <a:avLst/>
          </a:prstGeom>
          <a:noFill/>
          <a:ln w="9525">
            <a:noFill/>
            <a:miter lim="800000"/>
            <a:headEnd/>
            <a:tailEnd/>
          </a:ln>
        </p:spPr>
        <p:txBody>
          <a:bodyPr lIns="94348" tIns="47174" rIns="94348" bIns="47174" anchor="b"/>
          <a:lstStyle/>
          <a:p>
            <a:pPr algn="r" defTabSz="942975" eaLnBrk="0" hangingPunct="0"/>
            <a:fld id="{D8E32681-04E9-4543-B1E6-EFA45CE85A05}" type="slidenum">
              <a:rPr lang="en-GB" sz="1200">
                <a:latin typeface="Times New Roman" pitchFamily="18" charset="0"/>
              </a:rPr>
              <a:pPr algn="r" defTabSz="942975" eaLnBrk="0" hangingPunct="0"/>
              <a:t>19</a:t>
            </a:fld>
            <a:endParaRPr lang="en-GB" sz="1200">
              <a:latin typeface="Times New Roman" pitchFamily="18" charset="0"/>
            </a:endParaRPr>
          </a:p>
        </p:txBody>
      </p:sp>
      <p:sp>
        <p:nvSpPr>
          <p:cNvPr id="100355" name="Rectangle 2"/>
          <p:cNvSpPr>
            <a:spLocks noChangeArrowheads="1" noTextEdit="1"/>
          </p:cNvSpPr>
          <p:nvPr>
            <p:ph type="sldImg"/>
          </p:nvPr>
        </p:nvSpPr>
        <p:spPr>
          <a:ln/>
        </p:spPr>
      </p:sp>
      <p:sp>
        <p:nvSpPr>
          <p:cNvPr id="100356" name="Rectangle 3"/>
          <p:cNvSpPr>
            <a:spLocks noGrp="1" noChangeArrowheads="1"/>
          </p:cNvSpPr>
          <p:nvPr>
            <p:ph type="body" idx="1"/>
          </p:nvPr>
        </p:nvSpPr>
        <p:spPr/>
        <p:txBody>
          <a:bodyPr lIns="94348" tIns="47174" rIns="94348" bIns="47174"/>
          <a:lstStyle/>
          <a:p>
            <a:endParaRPr 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BB20702C-52B1-47DF-97BC-6501B27D1D39}" type="slidenum">
              <a:rPr lang="de-DE"/>
              <a:pPr/>
              <a:t>20</a:t>
            </a:fld>
            <a:endParaRPr lang="de-DE"/>
          </a:p>
        </p:txBody>
      </p:sp>
      <p:sp>
        <p:nvSpPr>
          <p:cNvPr id="102402" name="Rectangle 7"/>
          <p:cNvSpPr txBox="1">
            <a:spLocks noGrp="1" noChangeArrowheads="1"/>
          </p:cNvSpPr>
          <p:nvPr/>
        </p:nvSpPr>
        <p:spPr bwMode="auto">
          <a:xfrm>
            <a:off x="3852863" y="9429750"/>
            <a:ext cx="2944812" cy="496888"/>
          </a:xfrm>
          <a:prstGeom prst="rect">
            <a:avLst/>
          </a:prstGeom>
          <a:noFill/>
          <a:ln w="9525">
            <a:noFill/>
            <a:miter lim="800000"/>
            <a:headEnd/>
            <a:tailEnd/>
          </a:ln>
        </p:spPr>
        <p:txBody>
          <a:bodyPr lIns="94348" tIns="47174" rIns="94348" bIns="47174" anchor="b"/>
          <a:lstStyle/>
          <a:p>
            <a:pPr algn="r" defTabSz="942975" eaLnBrk="0" hangingPunct="0"/>
            <a:fld id="{2C30E7EA-A4A6-4017-AAB7-5FECB621A706}" type="slidenum">
              <a:rPr lang="en-GB" sz="1200">
                <a:latin typeface="Times New Roman" pitchFamily="18" charset="0"/>
              </a:rPr>
              <a:pPr algn="r" defTabSz="942975" eaLnBrk="0" hangingPunct="0"/>
              <a:t>20</a:t>
            </a:fld>
            <a:endParaRPr lang="en-GB" sz="1200">
              <a:latin typeface="Times New Roman" pitchFamily="18" charset="0"/>
            </a:endParaRPr>
          </a:p>
        </p:txBody>
      </p:sp>
      <p:sp>
        <p:nvSpPr>
          <p:cNvPr id="102403" name="Rectangle 2"/>
          <p:cNvSpPr>
            <a:spLocks noChangeArrowheads="1" noTextEdit="1"/>
          </p:cNvSpPr>
          <p:nvPr>
            <p:ph type="sldImg"/>
          </p:nvPr>
        </p:nvSpPr>
        <p:spPr>
          <a:ln/>
        </p:spPr>
      </p:sp>
      <p:sp>
        <p:nvSpPr>
          <p:cNvPr id="102404" name="Rectangle 3"/>
          <p:cNvSpPr>
            <a:spLocks noGrp="1" noChangeArrowheads="1"/>
          </p:cNvSpPr>
          <p:nvPr>
            <p:ph type="body" idx="1"/>
          </p:nvPr>
        </p:nvSpPr>
        <p:spPr/>
        <p:txBody>
          <a:bodyPr lIns="94348" tIns="47174" rIns="94348" bIns="47174"/>
          <a:lstStyle/>
          <a:p>
            <a:endParaRPr 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862AE564-865E-42E3-A0B1-E73F7A1AAD99}" type="slidenum">
              <a:rPr lang="de-DE"/>
              <a:pPr/>
              <a:t>21</a:t>
            </a:fld>
            <a:endParaRPr lang="de-DE"/>
          </a:p>
        </p:txBody>
      </p:sp>
      <p:sp>
        <p:nvSpPr>
          <p:cNvPr id="96258" name="Rectangle 7"/>
          <p:cNvSpPr txBox="1">
            <a:spLocks noGrp="1" noChangeArrowheads="1"/>
          </p:cNvSpPr>
          <p:nvPr/>
        </p:nvSpPr>
        <p:spPr bwMode="auto">
          <a:xfrm>
            <a:off x="3852863" y="9429750"/>
            <a:ext cx="2944812" cy="496888"/>
          </a:xfrm>
          <a:prstGeom prst="rect">
            <a:avLst/>
          </a:prstGeom>
          <a:noFill/>
          <a:ln w="9525">
            <a:noFill/>
            <a:miter lim="800000"/>
            <a:headEnd/>
            <a:tailEnd/>
          </a:ln>
        </p:spPr>
        <p:txBody>
          <a:bodyPr lIns="94348" tIns="47174" rIns="94348" bIns="47174" anchor="b"/>
          <a:lstStyle/>
          <a:p>
            <a:pPr algn="r" defTabSz="942975" eaLnBrk="0" hangingPunct="0"/>
            <a:fld id="{E44BA514-F4CF-47F3-92CC-B5321FE14BCD}" type="slidenum">
              <a:rPr lang="en-GB" sz="1200">
                <a:latin typeface="Times New Roman" pitchFamily="18" charset="0"/>
              </a:rPr>
              <a:pPr algn="r" defTabSz="942975" eaLnBrk="0" hangingPunct="0"/>
              <a:t>21</a:t>
            </a:fld>
            <a:endParaRPr lang="en-GB" sz="1200">
              <a:latin typeface="Times New Roman" pitchFamily="18" charset="0"/>
            </a:endParaRPr>
          </a:p>
        </p:txBody>
      </p:sp>
      <p:sp>
        <p:nvSpPr>
          <p:cNvPr id="96259" name="Rectangle 2"/>
          <p:cNvSpPr>
            <a:spLocks noChangeArrowheads="1" noTextEdit="1"/>
          </p:cNvSpPr>
          <p:nvPr>
            <p:ph type="sldImg"/>
          </p:nvPr>
        </p:nvSpPr>
        <p:spPr>
          <a:ln/>
        </p:spPr>
      </p:sp>
      <p:sp>
        <p:nvSpPr>
          <p:cNvPr id="96260" name="Rectangle 3"/>
          <p:cNvSpPr>
            <a:spLocks noGrp="1" noChangeArrowheads="1"/>
          </p:cNvSpPr>
          <p:nvPr>
            <p:ph type="body" idx="1"/>
          </p:nvPr>
        </p:nvSpPr>
        <p:spPr/>
        <p:txBody>
          <a:bodyPr lIns="94348" tIns="47174" rIns="94348" bIns="47174"/>
          <a:lstStyle/>
          <a:p>
            <a:endParaRPr lang="de-DE"/>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A9E3D7-9C38-45D2-B09F-EA1DF94CCAB9}" type="slidenum">
              <a:rPr lang="de-DE"/>
              <a:pPr/>
              <a:t>22</a:t>
            </a:fld>
            <a:endParaRPr lang="de-DE"/>
          </a:p>
        </p:txBody>
      </p:sp>
      <p:sp>
        <p:nvSpPr>
          <p:cNvPr id="59394" name="Rectangle 2"/>
          <p:cNvSpPr>
            <a:spLocks noRot="1" noChangeArrowheads="1" noTextEdit="1"/>
          </p:cNvSpPr>
          <p:nvPr>
            <p:ph type="sldImg"/>
          </p:nvPr>
        </p:nvSpPr>
        <p:spPr>
          <a:ln/>
        </p:spPr>
      </p:sp>
      <p:sp>
        <p:nvSpPr>
          <p:cNvPr id="59395" name="Rectangle 3"/>
          <p:cNvSpPr>
            <a:spLocks noGrp="1" noChangeArrowheads="1"/>
          </p:cNvSpPr>
          <p:nvPr>
            <p:ph type="body" idx="1"/>
          </p:nvPr>
        </p:nvSpPr>
        <p:spPr>
          <a:xfrm>
            <a:off x="906463" y="4714875"/>
            <a:ext cx="4984750" cy="4467225"/>
          </a:xfrm>
        </p:spPr>
        <p:txBody>
          <a:bodyPr/>
          <a:lstStyle/>
          <a:p>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B00ED2-8EE0-4818-8049-889D34F0EB2B}" type="slidenum">
              <a:rPr lang="de-DE"/>
              <a:pPr/>
              <a:t>2</a:t>
            </a:fld>
            <a:endParaRPr lang="de-DE"/>
          </a:p>
        </p:txBody>
      </p:sp>
      <p:sp>
        <p:nvSpPr>
          <p:cNvPr id="55298" name="Rectangle 2"/>
          <p:cNvSpPr>
            <a:spLocks noRot="1" noChangeArrowheads="1" noTextEdit="1"/>
          </p:cNvSpPr>
          <p:nvPr>
            <p:ph type="sldImg"/>
          </p:nvPr>
        </p:nvSpPr>
        <p:spPr>
          <a:ln/>
        </p:spPr>
      </p:sp>
      <p:sp>
        <p:nvSpPr>
          <p:cNvPr id="5529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A030BF-C5FD-441D-9961-7E6192C9A9F2}" type="slidenum">
              <a:rPr lang="de-DE"/>
              <a:pPr/>
              <a:t>23</a:t>
            </a:fld>
            <a:endParaRPr lang="de-DE"/>
          </a:p>
        </p:txBody>
      </p:sp>
      <p:sp>
        <p:nvSpPr>
          <p:cNvPr id="61442" name="Rectangle 2"/>
          <p:cNvSpPr>
            <a:spLocks noRot="1" noChangeArrowheads="1" noTextEdit="1"/>
          </p:cNvSpPr>
          <p:nvPr>
            <p:ph type="sldImg"/>
          </p:nvPr>
        </p:nvSpPr>
        <p:spPr>
          <a:ln/>
        </p:spPr>
      </p:sp>
      <p:sp>
        <p:nvSpPr>
          <p:cNvPr id="61443" name="Rectangle 3"/>
          <p:cNvSpPr>
            <a:spLocks noGrp="1" noChangeArrowheads="1"/>
          </p:cNvSpPr>
          <p:nvPr>
            <p:ph type="body" idx="1"/>
          </p:nvPr>
        </p:nvSpPr>
        <p:spPr>
          <a:xfrm>
            <a:off x="906463" y="4714875"/>
            <a:ext cx="4984750" cy="4467225"/>
          </a:xfrm>
        </p:spPr>
        <p:txBody>
          <a:bodyPr/>
          <a:lstStyle/>
          <a:p>
            <a:endParaRPr lang="de-DE"/>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13C5E3-A5C3-4FCA-828E-D4E6662AD23D}" type="slidenum">
              <a:rPr lang="de-DE"/>
              <a:pPr/>
              <a:t>24</a:t>
            </a:fld>
            <a:endParaRPr lang="de-DE"/>
          </a:p>
        </p:txBody>
      </p:sp>
      <p:sp>
        <p:nvSpPr>
          <p:cNvPr id="63490" name="Rectangle 2"/>
          <p:cNvSpPr>
            <a:spLocks noRot="1" noChangeArrowheads="1" noTextEdit="1"/>
          </p:cNvSpPr>
          <p:nvPr>
            <p:ph type="sldImg"/>
          </p:nvPr>
        </p:nvSpPr>
        <p:spPr>
          <a:ln/>
        </p:spPr>
      </p:sp>
      <p:sp>
        <p:nvSpPr>
          <p:cNvPr id="63491" name="Rectangle 3"/>
          <p:cNvSpPr>
            <a:spLocks noGrp="1" noChangeArrowheads="1"/>
          </p:cNvSpPr>
          <p:nvPr>
            <p:ph type="body" idx="1"/>
          </p:nvPr>
        </p:nvSpPr>
        <p:spPr>
          <a:xfrm>
            <a:off x="906463" y="4714875"/>
            <a:ext cx="4984750" cy="4467225"/>
          </a:xfrm>
        </p:spPr>
        <p:txBody>
          <a:bodyPr/>
          <a:lstStyle/>
          <a:p>
            <a:endParaRPr lang="de-D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107B74A-4D9B-4FC0-9938-79397DE63A04}" type="slidenum">
              <a:rPr lang="de-DE"/>
              <a:pPr/>
              <a:t>25</a:t>
            </a:fld>
            <a:endParaRPr lang="de-DE"/>
          </a:p>
        </p:txBody>
      </p:sp>
      <p:sp>
        <p:nvSpPr>
          <p:cNvPr id="65538" name="Rectangle 2"/>
          <p:cNvSpPr>
            <a:spLocks noRot="1" noChangeArrowheads="1" noTextEdit="1"/>
          </p:cNvSpPr>
          <p:nvPr>
            <p:ph type="sldImg"/>
          </p:nvPr>
        </p:nvSpPr>
        <p:spPr>
          <a:ln/>
        </p:spPr>
      </p:sp>
      <p:sp>
        <p:nvSpPr>
          <p:cNvPr id="65539" name="Rectangle 3"/>
          <p:cNvSpPr>
            <a:spLocks noGrp="1" noChangeArrowheads="1"/>
          </p:cNvSpPr>
          <p:nvPr>
            <p:ph type="body" idx="1"/>
          </p:nvPr>
        </p:nvSpPr>
        <p:spPr>
          <a:xfrm>
            <a:off x="906463" y="4714875"/>
            <a:ext cx="4984750" cy="4467225"/>
          </a:xfrm>
        </p:spPr>
        <p:txBody>
          <a:bodyPr/>
          <a:lstStyle/>
          <a:p>
            <a:endParaRPr lang="de-D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E3D519-6B99-4303-8F7F-D90AB1A1AEE3}" type="slidenum">
              <a:rPr lang="de-DE"/>
              <a:pPr/>
              <a:t>26</a:t>
            </a:fld>
            <a:endParaRPr lang="de-DE"/>
          </a:p>
        </p:txBody>
      </p:sp>
      <p:sp>
        <p:nvSpPr>
          <p:cNvPr id="67586" name="Rectangle 2"/>
          <p:cNvSpPr>
            <a:spLocks noRot="1" noChangeArrowheads="1" noTextEdit="1"/>
          </p:cNvSpPr>
          <p:nvPr>
            <p:ph type="sldImg"/>
          </p:nvPr>
        </p:nvSpPr>
        <p:spPr>
          <a:ln/>
        </p:spPr>
      </p:sp>
      <p:sp>
        <p:nvSpPr>
          <p:cNvPr id="67587" name="Rectangle 3"/>
          <p:cNvSpPr>
            <a:spLocks noGrp="1" noChangeArrowheads="1"/>
          </p:cNvSpPr>
          <p:nvPr>
            <p:ph type="body" idx="1"/>
          </p:nvPr>
        </p:nvSpPr>
        <p:spPr>
          <a:xfrm>
            <a:off x="906463" y="4714875"/>
            <a:ext cx="4984750" cy="4467225"/>
          </a:xfrm>
        </p:spPr>
        <p:txBody>
          <a:bodyPr/>
          <a:lstStyle/>
          <a:p>
            <a:endParaRPr 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43D078-B71F-4B1E-A530-B0B807E916CD}" type="slidenum">
              <a:rPr lang="de-DE"/>
              <a:pPr/>
              <a:t>27</a:t>
            </a:fld>
            <a:endParaRPr lang="de-DE"/>
          </a:p>
        </p:txBody>
      </p:sp>
      <p:sp>
        <p:nvSpPr>
          <p:cNvPr id="69634" name="Rectangle 2"/>
          <p:cNvSpPr>
            <a:spLocks noRot="1" noChangeArrowheads="1" noTextEdit="1"/>
          </p:cNvSpPr>
          <p:nvPr>
            <p:ph type="sldImg"/>
          </p:nvPr>
        </p:nvSpPr>
        <p:spPr>
          <a:ln/>
        </p:spPr>
      </p:sp>
      <p:sp>
        <p:nvSpPr>
          <p:cNvPr id="69635" name="Rectangle 3"/>
          <p:cNvSpPr>
            <a:spLocks noGrp="1" noChangeArrowheads="1"/>
          </p:cNvSpPr>
          <p:nvPr>
            <p:ph type="body" idx="1"/>
          </p:nvPr>
        </p:nvSpPr>
        <p:spPr>
          <a:xfrm>
            <a:off x="906463" y="4714875"/>
            <a:ext cx="4984750" cy="4467225"/>
          </a:xfrm>
        </p:spPr>
        <p:txBody>
          <a:bodyPr/>
          <a:lstStyle/>
          <a:p>
            <a:endParaRPr 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BDACDC9-DA9F-4937-9C00-F0F37AA43C79}" type="slidenum">
              <a:rPr lang="de-DE"/>
              <a:pPr/>
              <a:t>28</a:t>
            </a:fld>
            <a:endParaRPr lang="de-DE"/>
          </a:p>
        </p:txBody>
      </p:sp>
      <p:sp>
        <p:nvSpPr>
          <p:cNvPr id="71682" name="Rectangle 2"/>
          <p:cNvSpPr>
            <a:spLocks noRot="1" noChangeArrowheads="1" noTextEdit="1"/>
          </p:cNvSpPr>
          <p:nvPr>
            <p:ph type="sldImg"/>
          </p:nvPr>
        </p:nvSpPr>
        <p:spPr>
          <a:ln/>
        </p:spPr>
      </p:sp>
      <p:sp>
        <p:nvSpPr>
          <p:cNvPr id="71683" name="Rectangle 3"/>
          <p:cNvSpPr>
            <a:spLocks noGrp="1" noChangeArrowheads="1"/>
          </p:cNvSpPr>
          <p:nvPr>
            <p:ph type="body" idx="1"/>
          </p:nvPr>
        </p:nvSpPr>
        <p:spPr>
          <a:xfrm>
            <a:off x="906463" y="4714875"/>
            <a:ext cx="4984750" cy="4467225"/>
          </a:xfrm>
        </p:spPr>
        <p:txBody>
          <a:bodyPr/>
          <a:lstStyle/>
          <a:p>
            <a:endParaRPr 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327270-8748-41C4-8163-BFB36742C90C}" type="slidenum">
              <a:rPr lang="de-DE"/>
              <a:pPr/>
              <a:t>29</a:t>
            </a:fld>
            <a:endParaRPr lang="de-DE"/>
          </a:p>
        </p:txBody>
      </p:sp>
      <p:sp>
        <p:nvSpPr>
          <p:cNvPr id="143362" name="Rectangle 2"/>
          <p:cNvSpPr>
            <a:spLocks noRot="1" noChangeArrowheads="1" noTextEdit="1"/>
          </p:cNvSpPr>
          <p:nvPr>
            <p:ph type="sldImg"/>
          </p:nvPr>
        </p:nvSpPr>
        <p:spPr>
          <a:ln/>
        </p:spPr>
      </p:sp>
      <p:sp>
        <p:nvSpPr>
          <p:cNvPr id="14336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0123C8-2DC9-4528-BEC8-6DF9752C0D6A}" type="slidenum">
              <a:rPr lang="de-DE"/>
              <a:pPr/>
              <a:t>30</a:t>
            </a:fld>
            <a:endParaRPr lang="de-DE"/>
          </a:p>
        </p:txBody>
      </p:sp>
      <p:sp>
        <p:nvSpPr>
          <p:cNvPr id="154626" name="Rectangle 2"/>
          <p:cNvSpPr>
            <a:spLocks noRot="1" noChangeArrowheads="1" noTextEdit="1"/>
          </p:cNvSpPr>
          <p:nvPr>
            <p:ph type="sldImg"/>
          </p:nvPr>
        </p:nvSpPr>
        <p:spPr>
          <a:ln/>
        </p:spPr>
      </p:sp>
      <p:sp>
        <p:nvSpPr>
          <p:cNvPr id="154627"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4138EB-3146-447E-81E9-04E570267B25}" type="slidenum">
              <a:rPr lang="de-DE"/>
              <a:pPr/>
              <a:t>31</a:t>
            </a:fld>
            <a:endParaRPr lang="de-DE"/>
          </a:p>
        </p:txBody>
      </p:sp>
      <p:sp>
        <p:nvSpPr>
          <p:cNvPr id="145410" name="Rectangle 2"/>
          <p:cNvSpPr>
            <a:spLocks noRo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2B9673B2-4333-4C98-9773-323084E7011A}" type="slidenum">
              <a:rPr lang="de-DE"/>
              <a:pPr/>
              <a:t>32</a:t>
            </a:fld>
            <a:endParaRPr lang="de-DE"/>
          </a:p>
        </p:txBody>
      </p:sp>
      <p:sp>
        <p:nvSpPr>
          <p:cNvPr id="77826" name="Rectangle 7"/>
          <p:cNvSpPr txBox="1">
            <a:spLocks noGrp="1" noChangeArrowheads="1"/>
          </p:cNvSpPr>
          <p:nvPr/>
        </p:nvSpPr>
        <p:spPr bwMode="auto">
          <a:xfrm>
            <a:off x="3852863" y="9429750"/>
            <a:ext cx="2944812" cy="496888"/>
          </a:xfrm>
          <a:prstGeom prst="rect">
            <a:avLst/>
          </a:prstGeom>
          <a:noFill/>
          <a:ln w="9525">
            <a:noFill/>
            <a:miter lim="800000"/>
            <a:headEnd/>
            <a:tailEnd/>
          </a:ln>
        </p:spPr>
        <p:txBody>
          <a:bodyPr lIns="94348" tIns="47174" rIns="94348" bIns="47174" anchor="b"/>
          <a:lstStyle/>
          <a:p>
            <a:pPr algn="r" defTabSz="942975" eaLnBrk="0" hangingPunct="0"/>
            <a:fld id="{8D7AAC6A-9D82-4480-83E9-08DC1D63E7B9}" type="slidenum">
              <a:rPr lang="en-GB" sz="1200">
                <a:latin typeface="Times New Roman" pitchFamily="18" charset="0"/>
              </a:rPr>
              <a:pPr algn="r" defTabSz="942975" eaLnBrk="0" hangingPunct="0"/>
              <a:t>32</a:t>
            </a:fld>
            <a:endParaRPr lang="en-GB" sz="1200">
              <a:latin typeface="Times New Roman" pitchFamily="18" charset="0"/>
            </a:endParaRPr>
          </a:p>
        </p:txBody>
      </p:sp>
      <p:sp>
        <p:nvSpPr>
          <p:cNvPr id="77827" name="Rectangle 2"/>
          <p:cNvSpPr>
            <a:spLocks noChangeArrowheads="1" noTextEdit="1"/>
          </p:cNvSpPr>
          <p:nvPr>
            <p:ph type="sldImg"/>
          </p:nvPr>
        </p:nvSpPr>
        <p:spPr>
          <a:ln/>
        </p:spPr>
      </p:sp>
      <p:sp>
        <p:nvSpPr>
          <p:cNvPr id="77828" name="Rectangle 3"/>
          <p:cNvSpPr>
            <a:spLocks noGrp="1" noChangeArrowheads="1"/>
          </p:cNvSpPr>
          <p:nvPr>
            <p:ph type="body" idx="1"/>
          </p:nvPr>
        </p:nvSpPr>
        <p:spPr/>
        <p:txBody>
          <a:bodyPr lIns="94348" tIns="47174" rIns="94348" bIns="47174"/>
          <a:lstStyle/>
          <a:p>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FEA97F2-D6D4-4A18-BEF0-DF3723A7F69A}" type="slidenum">
              <a:rPr lang="de-DE"/>
              <a:pPr/>
              <a:t>3</a:t>
            </a:fld>
            <a:endParaRPr lang="de-DE"/>
          </a:p>
        </p:txBody>
      </p:sp>
      <p:sp>
        <p:nvSpPr>
          <p:cNvPr id="126978" name="Rectangle 2"/>
          <p:cNvSpPr>
            <a:spLocks noRot="1" noChangeArrowheads="1" noTextEdit="1"/>
          </p:cNvSpPr>
          <p:nvPr>
            <p:ph type="sldImg"/>
          </p:nvPr>
        </p:nvSpPr>
        <p:spPr>
          <a:ln/>
        </p:spPr>
      </p:sp>
      <p:sp>
        <p:nvSpPr>
          <p:cNvPr id="12697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14D146-5699-41DC-9EDC-6EDAE4489738}" type="slidenum">
              <a:rPr lang="de-DE"/>
              <a:pPr/>
              <a:t>33</a:t>
            </a:fld>
            <a:endParaRPr lang="de-DE"/>
          </a:p>
        </p:txBody>
      </p:sp>
      <p:sp>
        <p:nvSpPr>
          <p:cNvPr id="133122" name="Rectangle 2"/>
          <p:cNvSpPr>
            <a:spLocks noRot="1" noChangeArrowheads="1" noTextEdit="1"/>
          </p:cNvSpPr>
          <p:nvPr>
            <p:ph type="sldImg"/>
          </p:nvPr>
        </p:nvSpPr>
        <p:spPr>
          <a:ln/>
        </p:spPr>
      </p:sp>
      <p:sp>
        <p:nvSpPr>
          <p:cNvPr id="133123" name="Rectangle 3"/>
          <p:cNvSpPr>
            <a:spLocks noGrp="1" noChangeArrowheads="1"/>
          </p:cNvSpPr>
          <p:nvPr>
            <p:ph type="body" idx="1"/>
          </p:nvPr>
        </p:nvSpPr>
        <p:spPr>
          <a:xfrm>
            <a:off x="906463" y="4714875"/>
            <a:ext cx="4984750" cy="4467225"/>
          </a:xfrm>
        </p:spPr>
        <p:txBody>
          <a:bodyPr/>
          <a:lstStyle/>
          <a:p>
            <a:endParaRPr lang="de-D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59668CEB-2754-4322-82F8-1D0325659C08}" type="slidenum">
              <a:rPr lang="de-DE"/>
              <a:pPr/>
              <a:t>34</a:t>
            </a:fld>
            <a:endParaRPr lang="de-DE"/>
          </a:p>
        </p:txBody>
      </p:sp>
      <p:sp>
        <p:nvSpPr>
          <p:cNvPr id="104450" name="Rectangle 7"/>
          <p:cNvSpPr txBox="1">
            <a:spLocks noGrp="1" noChangeArrowheads="1"/>
          </p:cNvSpPr>
          <p:nvPr/>
        </p:nvSpPr>
        <p:spPr bwMode="auto">
          <a:xfrm>
            <a:off x="3852863" y="9429750"/>
            <a:ext cx="2944812" cy="496888"/>
          </a:xfrm>
          <a:prstGeom prst="rect">
            <a:avLst/>
          </a:prstGeom>
          <a:noFill/>
          <a:ln w="9525">
            <a:noFill/>
            <a:miter lim="800000"/>
            <a:headEnd/>
            <a:tailEnd/>
          </a:ln>
        </p:spPr>
        <p:txBody>
          <a:bodyPr lIns="94348" tIns="47174" rIns="94348" bIns="47174" anchor="b"/>
          <a:lstStyle/>
          <a:p>
            <a:pPr algn="r" defTabSz="942975" eaLnBrk="0" hangingPunct="0"/>
            <a:fld id="{37DF6A83-6B89-42C6-8FE8-CFFFE317C07C}" type="slidenum">
              <a:rPr lang="en-GB" sz="1200">
                <a:latin typeface="Times New Roman" pitchFamily="18" charset="0"/>
              </a:rPr>
              <a:pPr algn="r" defTabSz="942975" eaLnBrk="0" hangingPunct="0"/>
              <a:t>34</a:t>
            </a:fld>
            <a:endParaRPr lang="en-GB" sz="1200">
              <a:latin typeface="Times New Roman" pitchFamily="18" charset="0"/>
            </a:endParaRPr>
          </a:p>
        </p:txBody>
      </p:sp>
      <p:sp>
        <p:nvSpPr>
          <p:cNvPr id="104451" name="Rectangle 2"/>
          <p:cNvSpPr>
            <a:spLocks noChangeArrowheads="1" noTextEdit="1"/>
          </p:cNvSpPr>
          <p:nvPr>
            <p:ph type="sldImg"/>
          </p:nvPr>
        </p:nvSpPr>
        <p:spPr>
          <a:ln/>
        </p:spPr>
      </p:sp>
      <p:sp>
        <p:nvSpPr>
          <p:cNvPr id="104452" name="Rectangle 3"/>
          <p:cNvSpPr>
            <a:spLocks noGrp="1" noChangeArrowheads="1"/>
          </p:cNvSpPr>
          <p:nvPr>
            <p:ph type="body" idx="1"/>
          </p:nvPr>
        </p:nvSpPr>
        <p:spPr/>
        <p:txBody>
          <a:bodyPr lIns="94348" tIns="47174" rIns="94348" bIns="47174"/>
          <a:lstStyle/>
          <a:p>
            <a:endParaRPr lang="de-DE"/>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A8C89C7-740B-49D9-8080-E4139D0EB58E}" type="slidenum">
              <a:rPr lang="de-DE"/>
              <a:pPr/>
              <a:t>35</a:t>
            </a:fld>
            <a:endParaRPr lang="de-DE"/>
          </a:p>
        </p:txBody>
      </p:sp>
      <p:sp>
        <p:nvSpPr>
          <p:cNvPr id="135170" name="Rectangle 2"/>
          <p:cNvSpPr>
            <a:spLocks noRot="1" noChangeArrowheads="1" noTextEdit="1"/>
          </p:cNvSpPr>
          <p:nvPr>
            <p:ph type="sldImg"/>
          </p:nvPr>
        </p:nvSpPr>
        <p:spPr>
          <a:ln/>
        </p:spPr>
      </p:sp>
      <p:sp>
        <p:nvSpPr>
          <p:cNvPr id="135171" name="Rectangle 3"/>
          <p:cNvSpPr>
            <a:spLocks noGrp="1" noChangeArrowheads="1"/>
          </p:cNvSpPr>
          <p:nvPr>
            <p:ph type="body" idx="1"/>
          </p:nvPr>
        </p:nvSpPr>
        <p:spPr>
          <a:xfrm>
            <a:off x="906463" y="4714875"/>
            <a:ext cx="4984750" cy="4467225"/>
          </a:xfrm>
        </p:spPr>
        <p:txBody>
          <a:bodyPr/>
          <a:lstStyle/>
          <a:p>
            <a:endParaRPr lang="de-DE"/>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BB5650-658D-4076-8363-41FBC76B6795}" type="slidenum">
              <a:rPr lang="de-DE"/>
              <a:pPr/>
              <a:t>36</a:t>
            </a:fld>
            <a:endParaRPr lang="de-DE"/>
          </a:p>
        </p:txBody>
      </p:sp>
      <p:sp>
        <p:nvSpPr>
          <p:cNvPr id="137218" name="Rectangle 2"/>
          <p:cNvSpPr>
            <a:spLocks noRot="1" noChangeArrowheads="1" noTextEdit="1"/>
          </p:cNvSpPr>
          <p:nvPr>
            <p:ph type="sldImg"/>
          </p:nvPr>
        </p:nvSpPr>
        <p:spPr>
          <a:ln/>
        </p:spPr>
      </p:sp>
      <p:sp>
        <p:nvSpPr>
          <p:cNvPr id="137219" name="Rectangle 3"/>
          <p:cNvSpPr>
            <a:spLocks noGrp="1" noChangeArrowheads="1"/>
          </p:cNvSpPr>
          <p:nvPr>
            <p:ph type="body" idx="1"/>
          </p:nvPr>
        </p:nvSpPr>
        <p:spPr>
          <a:xfrm>
            <a:off x="906463" y="4714875"/>
            <a:ext cx="4984750" cy="4467225"/>
          </a:xfrm>
        </p:spPr>
        <p:txBody>
          <a:bodyPr/>
          <a:lstStyle/>
          <a:p>
            <a:endParaRPr lang="de-DE"/>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2C237246-B330-4CB0-BDE1-F48D132994D3}" type="slidenum">
              <a:rPr lang="de-DE"/>
              <a:pPr/>
              <a:t>37</a:t>
            </a:fld>
            <a:endParaRPr lang="de-DE"/>
          </a:p>
        </p:txBody>
      </p:sp>
      <p:sp>
        <p:nvSpPr>
          <p:cNvPr id="79874" name="Rectangle 7"/>
          <p:cNvSpPr txBox="1">
            <a:spLocks noGrp="1" noChangeArrowheads="1"/>
          </p:cNvSpPr>
          <p:nvPr/>
        </p:nvSpPr>
        <p:spPr bwMode="auto">
          <a:xfrm>
            <a:off x="3852863" y="9429750"/>
            <a:ext cx="2944812" cy="496888"/>
          </a:xfrm>
          <a:prstGeom prst="rect">
            <a:avLst/>
          </a:prstGeom>
          <a:noFill/>
          <a:ln w="9525">
            <a:noFill/>
            <a:miter lim="800000"/>
            <a:headEnd/>
            <a:tailEnd/>
          </a:ln>
        </p:spPr>
        <p:txBody>
          <a:bodyPr lIns="94348" tIns="47174" rIns="94348" bIns="47174" anchor="b"/>
          <a:lstStyle/>
          <a:p>
            <a:pPr algn="r" defTabSz="942975" eaLnBrk="0" hangingPunct="0"/>
            <a:fld id="{9DDD6B32-1F6D-4FF6-BEDC-00BB998CC9E5}" type="slidenum">
              <a:rPr lang="en-GB" sz="1200">
                <a:latin typeface="Times New Roman" pitchFamily="18" charset="0"/>
              </a:rPr>
              <a:pPr algn="r" defTabSz="942975" eaLnBrk="0" hangingPunct="0"/>
              <a:t>37</a:t>
            </a:fld>
            <a:endParaRPr lang="en-GB" sz="1200">
              <a:latin typeface="Times New Roman" pitchFamily="18" charset="0"/>
            </a:endParaRPr>
          </a:p>
        </p:txBody>
      </p:sp>
      <p:sp>
        <p:nvSpPr>
          <p:cNvPr id="79875" name="Rectangle 2"/>
          <p:cNvSpPr>
            <a:spLocks noChangeArrowheads="1" noTextEdit="1"/>
          </p:cNvSpPr>
          <p:nvPr>
            <p:ph type="sldImg"/>
          </p:nvPr>
        </p:nvSpPr>
        <p:spPr>
          <a:ln/>
        </p:spPr>
      </p:sp>
      <p:sp>
        <p:nvSpPr>
          <p:cNvPr id="79876" name="Rectangle 3"/>
          <p:cNvSpPr>
            <a:spLocks noGrp="1" noChangeArrowheads="1"/>
          </p:cNvSpPr>
          <p:nvPr>
            <p:ph type="body" idx="1"/>
          </p:nvPr>
        </p:nvSpPr>
        <p:spPr/>
        <p:txBody>
          <a:bodyPr lIns="94348" tIns="47174" rIns="94348" bIns="47174"/>
          <a:lstStyle/>
          <a:p>
            <a:endParaRPr lang="de-DE"/>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57EC2DB9-4128-4B0E-9703-DB20DA446AD7}" type="slidenum">
              <a:rPr lang="de-DE"/>
              <a:pPr/>
              <a:t>38</a:t>
            </a:fld>
            <a:endParaRPr lang="de-DE"/>
          </a:p>
        </p:txBody>
      </p:sp>
      <p:sp>
        <p:nvSpPr>
          <p:cNvPr id="81922" name="Rectangle 7"/>
          <p:cNvSpPr txBox="1">
            <a:spLocks noGrp="1" noChangeArrowheads="1"/>
          </p:cNvSpPr>
          <p:nvPr/>
        </p:nvSpPr>
        <p:spPr bwMode="auto">
          <a:xfrm>
            <a:off x="3852863" y="9429750"/>
            <a:ext cx="2944812" cy="496888"/>
          </a:xfrm>
          <a:prstGeom prst="rect">
            <a:avLst/>
          </a:prstGeom>
          <a:noFill/>
          <a:ln w="9525">
            <a:noFill/>
            <a:miter lim="800000"/>
            <a:headEnd/>
            <a:tailEnd/>
          </a:ln>
        </p:spPr>
        <p:txBody>
          <a:bodyPr lIns="94348" tIns="47174" rIns="94348" bIns="47174" anchor="b"/>
          <a:lstStyle/>
          <a:p>
            <a:pPr algn="r" defTabSz="942975" eaLnBrk="0" hangingPunct="0"/>
            <a:fld id="{E4BC8C84-AFCB-4D98-A1E8-BB7AB50FA7B6}" type="slidenum">
              <a:rPr lang="en-GB" sz="1200">
                <a:latin typeface="Times New Roman" pitchFamily="18" charset="0"/>
              </a:rPr>
              <a:pPr algn="r" defTabSz="942975" eaLnBrk="0" hangingPunct="0"/>
              <a:t>38</a:t>
            </a:fld>
            <a:endParaRPr lang="en-GB" sz="1200">
              <a:latin typeface="Times New Roman" pitchFamily="18" charset="0"/>
            </a:endParaRPr>
          </a:p>
        </p:txBody>
      </p:sp>
      <p:sp>
        <p:nvSpPr>
          <p:cNvPr id="81923" name="Rectangle 2"/>
          <p:cNvSpPr>
            <a:spLocks noChangeArrowheads="1" noTextEdit="1"/>
          </p:cNvSpPr>
          <p:nvPr>
            <p:ph type="sldImg"/>
          </p:nvPr>
        </p:nvSpPr>
        <p:spPr>
          <a:ln/>
        </p:spPr>
      </p:sp>
      <p:sp>
        <p:nvSpPr>
          <p:cNvPr id="81924" name="Rectangle 3"/>
          <p:cNvSpPr>
            <a:spLocks noGrp="1" noChangeArrowheads="1"/>
          </p:cNvSpPr>
          <p:nvPr>
            <p:ph type="body" idx="1"/>
          </p:nvPr>
        </p:nvSpPr>
        <p:spPr/>
        <p:txBody>
          <a:bodyPr lIns="94348" tIns="47174" rIns="94348" bIns="47174"/>
          <a:lstStyle/>
          <a:p>
            <a:endParaRPr lang="de-DE"/>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B4BAF8D7-41DB-4D50-AA2F-82DCE5CA5623}" type="slidenum">
              <a:rPr lang="de-DE"/>
              <a:pPr/>
              <a:t>39</a:t>
            </a:fld>
            <a:endParaRPr lang="de-DE"/>
          </a:p>
        </p:txBody>
      </p:sp>
      <p:sp>
        <p:nvSpPr>
          <p:cNvPr id="83970" name="Rectangle 7"/>
          <p:cNvSpPr txBox="1">
            <a:spLocks noGrp="1" noChangeArrowheads="1"/>
          </p:cNvSpPr>
          <p:nvPr/>
        </p:nvSpPr>
        <p:spPr bwMode="auto">
          <a:xfrm>
            <a:off x="3852863" y="9429750"/>
            <a:ext cx="2944812" cy="496888"/>
          </a:xfrm>
          <a:prstGeom prst="rect">
            <a:avLst/>
          </a:prstGeom>
          <a:noFill/>
          <a:ln w="9525">
            <a:noFill/>
            <a:miter lim="800000"/>
            <a:headEnd/>
            <a:tailEnd/>
          </a:ln>
        </p:spPr>
        <p:txBody>
          <a:bodyPr lIns="94348" tIns="47174" rIns="94348" bIns="47174" anchor="b"/>
          <a:lstStyle/>
          <a:p>
            <a:pPr algn="r" defTabSz="942975" eaLnBrk="0" hangingPunct="0"/>
            <a:fld id="{4BD561F3-6AD1-4645-9792-16F8EF30FAAA}" type="slidenum">
              <a:rPr lang="en-GB" sz="1200">
                <a:latin typeface="Times New Roman" pitchFamily="18" charset="0"/>
              </a:rPr>
              <a:pPr algn="r" defTabSz="942975" eaLnBrk="0" hangingPunct="0"/>
              <a:t>39</a:t>
            </a:fld>
            <a:endParaRPr lang="en-GB" sz="1200">
              <a:latin typeface="Times New Roman" pitchFamily="18" charset="0"/>
            </a:endParaRPr>
          </a:p>
        </p:txBody>
      </p:sp>
      <p:sp>
        <p:nvSpPr>
          <p:cNvPr id="83971" name="Rectangle 2"/>
          <p:cNvSpPr>
            <a:spLocks noChangeArrowheads="1" noTextEdit="1"/>
          </p:cNvSpPr>
          <p:nvPr>
            <p:ph type="sldImg"/>
          </p:nvPr>
        </p:nvSpPr>
        <p:spPr>
          <a:ln/>
        </p:spPr>
      </p:sp>
      <p:sp>
        <p:nvSpPr>
          <p:cNvPr id="83972" name="Rectangle 3"/>
          <p:cNvSpPr>
            <a:spLocks noGrp="1" noChangeArrowheads="1"/>
          </p:cNvSpPr>
          <p:nvPr>
            <p:ph type="body" idx="1"/>
          </p:nvPr>
        </p:nvSpPr>
        <p:spPr/>
        <p:txBody>
          <a:bodyPr lIns="94348" tIns="47174" rIns="94348" bIns="47174"/>
          <a:lstStyle/>
          <a:p>
            <a:endParaRPr lang="de-DE"/>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5E99DD68-70C0-4A00-BAB4-2BC86B664BDC}" type="slidenum">
              <a:rPr lang="de-DE"/>
              <a:pPr/>
              <a:t>40</a:t>
            </a:fld>
            <a:endParaRPr lang="de-DE"/>
          </a:p>
        </p:txBody>
      </p:sp>
      <p:sp>
        <p:nvSpPr>
          <p:cNvPr id="90114" name="Rectangle 7"/>
          <p:cNvSpPr txBox="1">
            <a:spLocks noGrp="1" noChangeArrowheads="1"/>
          </p:cNvSpPr>
          <p:nvPr/>
        </p:nvSpPr>
        <p:spPr bwMode="auto">
          <a:xfrm>
            <a:off x="3852863" y="9429750"/>
            <a:ext cx="2944812" cy="496888"/>
          </a:xfrm>
          <a:prstGeom prst="rect">
            <a:avLst/>
          </a:prstGeom>
          <a:noFill/>
          <a:ln w="9525">
            <a:noFill/>
            <a:miter lim="800000"/>
            <a:headEnd/>
            <a:tailEnd/>
          </a:ln>
        </p:spPr>
        <p:txBody>
          <a:bodyPr lIns="94348" tIns="47174" rIns="94348" bIns="47174" anchor="b"/>
          <a:lstStyle/>
          <a:p>
            <a:pPr algn="r" defTabSz="942975" eaLnBrk="0" hangingPunct="0"/>
            <a:fld id="{B01A4712-1BF3-47B2-BBBB-051B2AB3FEB1}" type="slidenum">
              <a:rPr lang="en-GB" sz="1200">
                <a:latin typeface="Times New Roman" pitchFamily="18" charset="0"/>
              </a:rPr>
              <a:pPr algn="r" defTabSz="942975" eaLnBrk="0" hangingPunct="0"/>
              <a:t>40</a:t>
            </a:fld>
            <a:endParaRPr lang="en-GB" sz="1200">
              <a:latin typeface="Times New Roman" pitchFamily="18" charset="0"/>
            </a:endParaRPr>
          </a:p>
        </p:txBody>
      </p:sp>
      <p:sp>
        <p:nvSpPr>
          <p:cNvPr id="90115" name="Rectangle 2"/>
          <p:cNvSpPr>
            <a:spLocks noChangeArrowheads="1" noTextEdit="1"/>
          </p:cNvSpPr>
          <p:nvPr>
            <p:ph type="sldImg"/>
          </p:nvPr>
        </p:nvSpPr>
        <p:spPr>
          <a:ln/>
        </p:spPr>
      </p:sp>
      <p:sp>
        <p:nvSpPr>
          <p:cNvPr id="90116" name="Rectangle 3"/>
          <p:cNvSpPr>
            <a:spLocks noGrp="1" noChangeArrowheads="1"/>
          </p:cNvSpPr>
          <p:nvPr>
            <p:ph type="body" idx="1"/>
          </p:nvPr>
        </p:nvSpPr>
        <p:spPr/>
        <p:txBody>
          <a:bodyPr lIns="94348" tIns="47174" rIns="94348" bIns="47174"/>
          <a:lstStyle/>
          <a:p>
            <a:endParaRPr lang="de-DE"/>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E16FE0D4-BDBA-4B51-8391-72327E51E49F}" type="slidenum">
              <a:rPr lang="de-DE"/>
              <a:pPr/>
              <a:t>41</a:t>
            </a:fld>
            <a:endParaRPr lang="de-DE"/>
          </a:p>
        </p:txBody>
      </p:sp>
      <p:sp>
        <p:nvSpPr>
          <p:cNvPr id="92162" name="Rectangle 7"/>
          <p:cNvSpPr txBox="1">
            <a:spLocks noGrp="1" noChangeArrowheads="1"/>
          </p:cNvSpPr>
          <p:nvPr/>
        </p:nvSpPr>
        <p:spPr bwMode="auto">
          <a:xfrm>
            <a:off x="3852863" y="9429750"/>
            <a:ext cx="2944812" cy="496888"/>
          </a:xfrm>
          <a:prstGeom prst="rect">
            <a:avLst/>
          </a:prstGeom>
          <a:noFill/>
          <a:ln w="9525">
            <a:noFill/>
            <a:miter lim="800000"/>
            <a:headEnd/>
            <a:tailEnd/>
          </a:ln>
        </p:spPr>
        <p:txBody>
          <a:bodyPr lIns="94348" tIns="47174" rIns="94348" bIns="47174" anchor="b"/>
          <a:lstStyle/>
          <a:p>
            <a:pPr algn="r" defTabSz="942975" eaLnBrk="0" hangingPunct="0"/>
            <a:fld id="{94C929F2-6C08-420E-95E6-217FC2B7B34E}" type="slidenum">
              <a:rPr lang="en-GB" sz="1200">
                <a:latin typeface="Times New Roman" pitchFamily="18" charset="0"/>
              </a:rPr>
              <a:pPr algn="r" defTabSz="942975" eaLnBrk="0" hangingPunct="0"/>
              <a:t>41</a:t>
            </a:fld>
            <a:endParaRPr lang="en-GB" sz="1200">
              <a:latin typeface="Times New Roman" pitchFamily="18" charset="0"/>
            </a:endParaRPr>
          </a:p>
        </p:txBody>
      </p:sp>
      <p:sp>
        <p:nvSpPr>
          <p:cNvPr id="92163" name="Rectangle 2"/>
          <p:cNvSpPr>
            <a:spLocks noChangeArrowheads="1" noTextEdit="1"/>
          </p:cNvSpPr>
          <p:nvPr>
            <p:ph type="sldImg"/>
          </p:nvPr>
        </p:nvSpPr>
        <p:spPr>
          <a:ln/>
        </p:spPr>
      </p:sp>
      <p:sp>
        <p:nvSpPr>
          <p:cNvPr id="92164" name="Rectangle 3"/>
          <p:cNvSpPr>
            <a:spLocks noGrp="1" noChangeArrowheads="1"/>
          </p:cNvSpPr>
          <p:nvPr>
            <p:ph type="body" idx="1"/>
          </p:nvPr>
        </p:nvSpPr>
        <p:spPr/>
        <p:txBody>
          <a:bodyPr lIns="94348" tIns="47174" rIns="94348" bIns="47174"/>
          <a:lstStyle/>
          <a:p>
            <a:endParaRPr lang="de-DE"/>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E50336D6-777B-4E9E-8402-95B859FD1421}" type="slidenum">
              <a:rPr lang="de-DE"/>
              <a:pPr/>
              <a:t>42</a:t>
            </a:fld>
            <a:endParaRPr lang="de-DE"/>
          </a:p>
        </p:txBody>
      </p:sp>
      <p:sp>
        <p:nvSpPr>
          <p:cNvPr id="94210" name="Rectangle 7"/>
          <p:cNvSpPr txBox="1">
            <a:spLocks noGrp="1" noChangeArrowheads="1"/>
          </p:cNvSpPr>
          <p:nvPr/>
        </p:nvSpPr>
        <p:spPr bwMode="auto">
          <a:xfrm>
            <a:off x="3852863" y="9429750"/>
            <a:ext cx="2944812" cy="496888"/>
          </a:xfrm>
          <a:prstGeom prst="rect">
            <a:avLst/>
          </a:prstGeom>
          <a:noFill/>
          <a:ln w="9525">
            <a:noFill/>
            <a:miter lim="800000"/>
            <a:headEnd/>
            <a:tailEnd/>
          </a:ln>
        </p:spPr>
        <p:txBody>
          <a:bodyPr lIns="94348" tIns="47174" rIns="94348" bIns="47174" anchor="b"/>
          <a:lstStyle/>
          <a:p>
            <a:pPr algn="r" defTabSz="942975" eaLnBrk="0" hangingPunct="0"/>
            <a:fld id="{C3BF6A93-9F96-4F03-BC88-047455FDB845}" type="slidenum">
              <a:rPr lang="en-GB" sz="1200">
                <a:latin typeface="Times New Roman" pitchFamily="18" charset="0"/>
              </a:rPr>
              <a:pPr algn="r" defTabSz="942975" eaLnBrk="0" hangingPunct="0"/>
              <a:t>42</a:t>
            </a:fld>
            <a:endParaRPr lang="en-GB" sz="1200">
              <a:latin typeface="Times New Roman" pitchFamily="18" charset="0"/>
            </a:endParaRPr>
          </a:p>
        </p:txBody>
      </p:sp>
      <p:sp>
        <p:nvSpPr>
          <p:cNvPr id="94211" name="Rectangle 2"/>
          <p:cNvSpPr>
            <a:spLocks noChangeArrowheads="1" noTextEdit="1"/>
          </p:cNvSpPr>
          <p:nvPr>
            <p:ph type="sldImg"/>
          </p:nvPr>
        </p:nvSpPr>
        <p:spPr>
          <a:ln/>
        </p:spPr>
      </p:sp>
      <p:sp>
        <p:nvSpPr>
          <p:cNvPr id="94212" name="Rectangle 3"/>
          <p:cNvSpPr>
            <a:spLocks noGrp="1" noChangeArrowheads="1"/>
          </p:cNvSpPr>
          <p:nvPr>
            <p:ph type="body" idx="1"/>
          </p:nvPr>
        </p:nvSpPr>
        <p:spPr/>
        <p:txBody>
          <a:bodyPr lIns="94348" tIns="47174" rIns="94348" bIns="47174"/>
          <a:lstStyle/>
          <a:p>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B4BB58-7B0B-4D7A-A561-6333E41A509F}" type="slidenum">
              <a:rPr lang="de-DE"/>
              <a:pPr/>
              <a:t>6</a:t>
            </a:fld>
            <a:endParaRPr lang="de-DE"/>
          </a:p>
        </p:txBody>
      </p:sp>
      <p:sp>
        <p:nvSpPr>
          <p:cNvPr id="46082" name="Rectangle 2"/>
          <p:cNvSpPr>
            <a:spLocks noRo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D10DE440-D75C-459C-8433-B3FD7D491207}" type="slidenum">
              <a:rPr lang="de-DE"/>
              <a:pPr/>
              <a:t>43</a:t>
            </a:fld>
            <a:endParaRPr lang="de-DE"/>
          </a:p>
        </p:txBody>
      </p:sp>
      <p:sp>
        <p:nvSpPr>
          <p:cNvPr id="106498" name="Rectangle 7"/>
          <p:cNvSpPr txBox="1">
            <a:spLocks noGrp="1" noChangeArrowheads="1"/>
          </p:cNvSpPr>
          <p:nvPr/>
        </p:nvSpPr>
        <p:spPr bwMode="auto">
          <a:xfrm>
            <a:off x="3852863" y="9429750"/>
            <a:ext cx="2944812" cy="496888"/>
          </a:xfrm>
          <a:prstGeom prst="rect">
            <a:avLst/>
          </a:prstGeom>
          <a:noFill/>
          <a:ln w="9525">
            <a:noFill/>
            <a:miter lim="800000"/>
            <a:headEnd/>
            <a:tailEnd/>
          </a:ln>
        </p:spPr>
        <p:txBody>
          <a:bodyPr lIns="94348" tIns="47174" rIns="94348" bIns="47174" anchor="b"/>
          <a:lstStyle/>
          <a:p>
            <a:pPr algn="r" defTabSz="942975" eaLnBrk="0" hangingPunct="0"/>
            <a:fld id="{081CAF40-3E6F-48B0-9EF2-057B5A13B13C}" type="slidenum">
              <a:rPr lang="en-GB" sz="1200">
                <a:latin typeface="Times New Roman" pitchFamily="18" charset="0"/>
              </a:rPr>
              <a:pPr algn="r" defTabSz="942975" eaLnBrk="0" hangingPunct="0"/>
              <a:t>43</a:t>
            </a:fld>
            <a:endParaRPr lang="en-GB" sz="1200">
              <a:latin typeface="Times New Roman" pitchFamily="18" charset="0"/>
            </a:endParaRPr>
          </a:p>
        </p:txBody>
      </p:sp>
      <p:sp>
        <p:nvSpPr>
          <p:cNvPr id="106499" name="Rectangle 2"/>
          <p:cNvSpPr>
            <a:spLocks noChangeArrowheads="1" noTextEdit="1"/>
          </p:cNvSpPr>
          <p:nvPr>
            <p:ph type="sldImg"/>
          </p:nvPr>
        </p:nvSpPr>
        <p:spPr>
          <a:ln/>
        </p:spPr>
      </p:sp>
      <p:sp>
        <p:nvSpPr>
          <p:cNvPr id="106500" name="Rectangle 3"/>
          <p:cNvSpPr>
            <a:spLocks noGrp="1" noChangeArrowheads="1"/>
          </p:cNvSpPr>
          <p:nvPr>
            <p:ph type="body" idx="1"/>
          </p:nvPr>
        </p:nvSpPr>
        <p:spPr/>
        <p:txBody>
          <a:bodyPr lIns="94348" tIns="47174" rIns="94348" bIns="47174"/>
          <a:lstStyle/>
          <a:p>
            <a:endParaRPr lang="de-DE"/>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99D3E3D8-2A3A-4232-BF98-147FE57BFE65}" type="slidenum">
              <a:rPr lang="de-DE"/>
              <a:pPr/>
              <a:t>44</a:t>
            </a:fld>
            <a:endParaRPr lang="de-DE"/>
          </a:p>
        </p:txBody>
      </p:sp>
      <p:sp>
        <p:nvSpPr>
          <p:cNvPr id="108546" name="Rectangle 7"/>
          <p:cNvSpPr txBox="1">
            <a:spLocks noGrp="1" noChangeArrowheads="1"/>
          </p:cNvSpPr>
          <p:nvPr/>
        </p:nvSpPr>
        <p:spPr bwMode="auto">
          <a:xfrm>
            <a:off x="3852863" y="9429750"/>
            <a:ext cx="2944812" cy="496888"/>
          </a:xfrm>
          <a:prstGeom prst="rect">
            <a:avLst/>
          </a:prstGeom>
          <a:noFill/>
          <a:ln w="9525">
            <a:noFill/>
            <a:miter lim="800000"/>
            <a:headEnd/>
            <a:tailEnd/>
          </a:ln>
        </p:spPr>
        <p:txBody>
          <a:bodyPr lIns="94348" tIns="47174" rIns="94348" bIns="47174" anchor="b"/>
          <a:lstStyle/>
          <a:p>
            <a:pPr algn="r" defTabSz="942975" eaLnBrk="0" hangingPunct="0"/>
            <a:fld id="{2F548A1B-DFC3-4B69-9155-504C6345B945}" type="slidenum">
              <a:rPr lang="en-GB" sz="1200">
                <a:latin typeface="Times New Roman" pitchFamily="18" charset="0"/>
              </a:rPr>
              <a:pPr algn="r" defTabSz="942975" eaLnBrk="0" hangingPunct="0"/>
              <a:t>44</a:t>
            </a:fld>
            <a:endParaRPr lang="en-GB" sz="1200">
              <a:latin typeface="Times New Roman" pitchFamily="18" charset="0"/>
            </a:endParaRPr>
          </a:p>
        </p:txBody>
      </p:sp>
      <p:sp>
        <p:nvSpPr>
          <p:cNvPr id="108547" name="Rectangle 2"/>
          <p:cNvSpPr>
            <a:spLocks noChangeArrowheads="1" noTextEdit="1"/>
          </p:cNvSpPr>
          <p:nvPr>
            <p:ph type="sldImg"/>
          </p:nvPr>
        </p:nvSpPr>
        <p:spPr>
          <a:ln/>
        </p:spPr>
      </p:sp>
      <p:sp>
        <p:nvSpPr>
          <p:cNvPr id="108548" name="Rectangle 3"/>
          <p:cNvSpPr>
            <a:spLocks noGrp="1" noChangeArrowheads="1"/>
          </p:cNvSpPr>
          <p:nvPr>
            <p:ph type="body" idx="1"/>
          </p:nvPr>
        </p:nvSpPr>
        <p:spPr/>
        <p:txBody>
          <a:bodyPr lIns="94348" tIns="47174" rIns="94348" bIns="47174"/>
          <a:lstStyle/>
          <a:p>
            <a:endParaRPr lang="de-DE"/>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111E2110-BC61-4801-88F9-70F68557AB79}" type="slidenum">
              <a:rPr lang="de-DE"/>
              <a:pPr/>
              <a:t>45</a:t>
            </a:fld>
            <a:endParaRPr lang="de-DE"/>
          </a:p>
        </p:txBody>
      </p:sp>
      <p:sp>
        <p:nvSpPr>
          <p:cNvPr id="110594" name="Rectangle 7"/>
          <p:cNvSpPr txBox="1">
            <a:spLocks noGrp="1" noChangeArrowheads="1"/>
          </p:cNvSpPr>
          <p:nvPr/>
        </p:nvSpPr>
        <p:spPr bwMode="auto">
          <a:xfrm>
            <a:off x="3852863" y="9429750"/>
            <a:ext cx="2944812" cy="496888"/>
          </a:xfrm>
          <a:prstGeom prst="rect">
            <a:avLst/>
          </a:prstGeom>
          <a:noFill/>
          <a:ln w="9525">
            <a:noFill/>
            <a:miter lim="800000"/>
            <a:headEnd/>
            <a:tailEnd/>
          </a:ln>
        </p:spPr>
        <p:txBody>
          <a:bodyPr lIns="94348" tIns="47174" rIns="94348" bIns="47174" anchor="b"/>
          <a:lstStyle/>
          <a:p>
            <a:pPr algn="r" defTabSz="942975" eaLnBrk="0" hangingPunct="0"/>
            <a:fld id="{EAC2162F-F28A-437E-B00A-37D8E3D558DC}" type="slidenum">
              <a:rPr lang="en-GB" sz="1200">
                <a:latin typeface="Times New Roman" pitchFamily="18" charset="0"/>
              </a:rPr>
              <a:pPr algn="r" defTabSz="942975" eaLnBrk="0" hangingPunct="0"/>
              <a:t>45</a:t>
            </a:fld>
            <a:endParaRPr lang="en-GB" sz="1200">
              <a:latin typeface="Times New Roman" pitchFamily="18" charset="0"/>
            </a:endParaRPr>
          </a:p>
        </p:txBody>
      </p:sp>
      <p:sp>
        <p:nvSpPr>
          <p:cNvPr id="110595" name="Rectangle 2"/>
          <p:cNvSpPr>
            <a:spLocks noChangeArrowheads="1" noTextEdit="1"/>
          </p:cNvSpPr>
          <p:nvPr>
            <p:ph type="sldImg"/>
          </p:nvPr>
        </p:nvSpPr>
        <p:spPr>
          <a:ln/>
        </p:spPr>
      </p:sp>
      <p:sp>
        <p:nvSpPr>
          <p:cNvPr id="110596" name="Rectangle 3"/>
          <p:cNvSpPr>
            <a:spLocks noGrp="1" noChangeArrowheads="1"/>
          </p:cNvSpPr>
          <p:nvPr>
            <p:ph type="body" idx="1"/>
          </p:nvPr>
        </p:nvSpPr>
        <p:spPr/>
        <p:txBody>
          <a:bodyPr lIns="94348" tIns="47174" rIns="94348" bIns="47174"/>
          <a:lstStyle/>
          <a:p>
            <a:endParaRPr lang="de-DE"/>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C859FC56-32C4-4A18-819D-DE1E634E230D}" type="slidenum">
              <a:rPr lang="de-DE"/>
              <a:pPr/>
              <a:t>46</a:t>
            </a:fld>
            <a:endParaRPr lang="de-DE"/>
          </a:p>
        </p:txBody>
      </p:sp>
      <p:sp>
        <p:nvSpPr>
          <p:cNvPr id="112642" name="Rectangle 7"/>
          <p:cNvSpPr txBox="1">
            <a:spLocks noGrp="1" noChangeArrowheads="1"/>
          </p:cNvSpPr>
          <p:nvPr/>
        </p:nvSpPr>
        <p:spPr bwMode="auto">
          <a:xfrm>
            <a:off x="3852863" y="9429750"/>
            <a:ext cx="2944812" cy="496888"/>
          </a:xfrm>
          <a:prstGeom prst="rect">
            <a:avLst/>
          </a:prstGeom>
          <a:noFill/>
          <a:ln w="9525">
            <a:noFill/>
            <a:miter lim="800000"/>
            <a:headEnd/>
            <a:tailEnd/>
          </a:ln>
        </p:spPr>
        <p:txBody>
          <a:bodyPr lIns="94348" tIns="47174" rIns="94348" bIns="47174" anchor="b"/>
          <a:lstStyle/>
          <a:p>
            <a:pPr algn="r" defTabSz="942975" eaLnBrk="0" hangingPunct="0"/>
            <a:fld id="{0EE8A547-BD0B-41EF-B7F7-7A7559CE437C}" type="slidenum">
              <a:rPr lang="en-GB" sz="1200">
                <a:latin typeface="Times New Roman" pitchFamily="18" charset="0"/>
              </a:rPr>
              <a:pPr algn="r" defTabSz="942975" eaLnBrk="0" hangingPunct="0"/>
              <a:t>46</a:t>
            </a:fld>
            <a:endParaRPr lang="en-GB" sz="1200">
              <a:latin typeface="Times New Roman" pitchFamily="18" charset="0"/>
            </a:endParaRPr>
          </a:p>
        </p:txBody>
      </p:sp>
      <p:sp>
        <p:nvSpPr>
          <p:cNvPr id="112643" name="Rectangle 2"/>
          <p:cNvSpPr>
            <a:spLocks noChangeArrowheads="1" noTextEdit="1"/>
          </p:cNvSpPr>
          <p:nvPr>
            <p:ph type="sldImg"/>
          </p:nvPr>
        </p:nvSpPr>
        <p:spPr>
          <a:ln/>
        </p:spPr>
      </p:sp>
      <p:sp>
        <p:nvSpPr>
          <p:cNvPr id="112644" name="Rectangle 3"/>
          <p:cNvSpPr>
            <a:spLocks noGrp="1" noChangeArrowheads="1"/>
          </p:cNvSpPr>
          <p:nvPr>
            <p:ph type="body" idx="1"/>
          </p:nvPr>
        </p:nvSpPr>
        <p:spPr/>
        <p:txBody>
          <a:bodyPr lIns="94348" tIns="47174" rIns="94348" bIns="47174"/>
          <a:lstStyle/>
          <a:p>
            <a:endParaRPr lang="de-DE"/>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C2A22128-82E9-4301-A0EC-CC06D0B91F93}" type="slidenum">
              <a:rPr lang="de-DE"/>
              <a:pPr/>
              <a:t>47</a:t>
            </a:fld>
            <a:endParaRPr lang="de-DE"/>
          </a:p>
        </p:txBody>
      </p:sp>
      <p:sp>
        <p:nvSpPr>
          <p:cNvPr id="114690" name="Rectangle 7"/>
          <p:cNvSpPr txBox="1">
            <a:spLocks noGrp="1" noChangeArrowheads="1"/>
          </p:cNvSpPr>
          <p:nvPr/>
        </p:nvSpPr>
        <p:spPr bwMode="auto">
          <a:xfrm>
            <a:off x="3852863" y="9429750"/>
            <a:ext cx="2944812" cy="496888"/>
          </a:xfrm>
          <a:prstGeom prst="rect">
            <a:avLst/>
          </a:prstGeom>
          <a:noFill/>
          <a:ln w="9525">
            <a:noFill/>
            <a:miter lim="800000"/>
            <a:headEnd/>
            <a:tailEnd/>
          </a:ln>
        </p:spPr>
        <p:txBody>
          <a:bodyPr lIns="94348" tIns="47174" rIns="94348" bIns="47174" anchor="b"/>
          <a:lstStyle/>
          <a:p>
            <a:pPr algn="r" defTabSz="942975" eaLnBrk="0" hangingPunct="0"/>
            <a:fld id="{EC04AC96-CA78-4AAC-BA59-F6C6011467CB}" type="slidenum">
              <a:rPr lang="en-GB" sz="1200">
                <a:latin typeface="Times New Roman" pitchFamily="18" charset="0"/>
              </a:rPr>
              <a:pPr algn="r" defTabSz="942975" eaLnBrk="0" hangingPunct="0"/>
              <a:t>47</a:t>
            </a:fld>
            <a:endParaRPr lang="en-GB" sz="1200">
              <a:latin typeface="Times New Roman" pitchFamily="18" charset="0"/>
            </a:endParaRPr>
          </a:p>
        </p:txBody>
      </p:sp>
      <p:sp>
        <p:nvSpPr>
          <p:cNvPr id="114691" name="Rectangle 2"/>
          <p:cNvSpPr>
            <a:spLocks noChangeArrowheads="1" noTextEdit="1"/>
          </p:cNvSpPr>
          <p:nvPr>
            <p:ph type="sldImg"/>
          </p:nvPr>
        </p:nvSpPr>
        <p:spPr>
          <a:ln/>
        </p:spPr>
      </p:sp>
      <p:sp>
        <p:nvSpPr>
          <p:cNvPr id="114692" name="Rectangle 3"/>
          <p:cNvSpPr>
            <a:spLocks noGrp="1" noChangeArrowheads="1"/>
          </p:cNvSpPr>
          <p:nvPr>
            <p:ph type="body" idx="1"/>
          </p:nvPr>
        </p:nvSpPr>
        <p:spPr/>
        <p:txBody>
          <a:bodyPr lIns="94348" tIns="47174" rIns="94348" bIns="47174"/>
          <a:lstStyle/>
          <a:p>
            <a:endParaRPr lang="de-DE"/>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60703048-84E4-4D41-926D-5B554CE2A190}" type="slidenum">
              <a:rPr lang="de-DE"/>
              <a:pPr/>
              <a:t>48</a:t>
            </a:fld>
            <a:endParaRPr lang="de-DE"/>
          </a:p>
        </p:txBody>
      </p:sp>
      <p:sp>
        <p:nvSpPr>
          <p:cNvPr id="116738" name="Rectangle 7"/>
          <p:cNvSpPr txBox="1">
            <a:spLocks noGrp="1" noChangeArrowheads="1"/>
          </p:cNvSpPr>
          <p:nvPr/>
        </p:nvSpPr>
        <p:spPr bwMode="auto">
          <a:xfrm>
            <a:off x="3852863" y="9429750"/>
            <a:ext cx="2944812" cy="496888"/>
          </a:xfrm>
          <a:prstGeom prst="rect">
            <a:avLst/>
          </a:prstGeom>
          <a:noFill/>
          <a:ln w="9525">
            <a:noFill/>
            <a:miter lim="800000"/>
            <a:headEnd/>
            <a:tailEnd/>
          </a:ln>
        </p:spPr>
        <p:txBody>
          <a:bodyPr lIns="94348" tIns="47174" rIns="94348" bIns="47174" anchor="b"/>
          <a:lstStyle/>
          <a:p>
            <a:pPr algn="r" defTabSz="942975" eaLnBrk="0" hangingPunct="0"/>
            <a:fld id="{B31FEF18-E790-47F8-96ED-89355E1AF7B8}" type="slidenum">
              <a:rPr lang="en-GB" sz="1200">
                <a:latin typeface="Times New Roman" pitchFamily="18" charset="0"/>
              </a:rPr>
              <a:pPr algn="r" defTabSz="942975" eaLnBrk="0" hangingPunct="0"/>
              <a:t>48</a:t>
            </a:fld>
            <a:endParaRPr lang="en-GB" sz="1200">
              <a:latin typeface="Times New Roman" pitchFamily="18" charset="0"/>
            </a:endParaRPr>
          </a:p>
        </p:txBody>
      </p:sp>
      <p:sp>
        <p:nvSpPr>
          <p:cNvPr id="116739" name="Rectangle 2"/>
          <p:cNvSpPr>
            <a:spLocks noChangeArrowheads="1" noTextEdit="1"/>
          </p:cNvSpPr>
          <p:nvPr>
            <p:ph type="sldImg"/>
          </p:nvPr>
        </p:nvSpPr>
        <p:spPr>
          <a:ln/>
        </p:spPr>
      </p:sp>
      <p:sp>
        <p:nvSpPr>
          <p:cNvPr id="116740" name="Rectangle 3"/>
          <p:cNvSpPr>
            <a:spLocks noGrp="1" noChangeArrowheads="1"/>
          </p:cNvSpPr>
          <p:nvPr>
            <p:ph type="body" idx="1"/>
          </p:nvPr>
        </p:nvSpPr>
        <p:spPr/>
        <p:txBody>
          <a:bodyPr lIns="94348" tIns="47174" rIns="94348" bIns="47174"/>
          <a:lstStyle/>
          <a:p>
            <a:endParaRPr lang="de-DE"/>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A228EC0F-D4CC-4592-8089-4D2ECCE54738}" type="slidenum">
              <a:rPr lang="de-DE"/>
              <a:pPr/>
              <a:t>49</a:t>
            </a:fld>
            <a:endParaRPr lang="de-DE"/>
          </a:p>
        </p:txBody>
      </p:sp>
      <p:sp>
        <p:nvSpPr>
          <p:cNvPr id="118786" name="Rectangle 7"/>
          <p:cNvSpPr txBox="1">
            <a:spLocks noGrp="1" noChangeArrowheads="1"/>
          </p:cNvSpPr>
          <p:nvPr/>
        </p:nvSpPr>
        <p:spPr bwMode="auto">
          <a:xfrm>
            <a:off x="3852863" y="9429750"/>
            <a:ext cx="2944812" cy="496888"/>
          </a:xfrm>
          <a:prstGeom prst="rect">
            <a:avLst/>
          </a:prstGeom>
          <a:noFill/>
          <a:ln w="9525">
            <a:noFill/>
            <a:miter lim="800000"/>
            <a:headEnd/>
            <a:tailEnd/>
          </a:ln>
        </p:spPr>
        <p:txBody>
          <a:bodyPr lIns="94348" tIns="47174" rIns="94348" bIns="47174" anchor="b"/>
          <a:lstStyle/>
          <a:p>
            <a:pPr algn="r" defTabSz="942975" eaLnBrk="0" hangingPunct="0"/>
            <a:fld id="{134925E0-60D0-4781-A726-495D113B3D57}" type="slidenum">
              <a:rPr lang="en-GB" sz="1200">
                <a:latin typeface="Times New Roman" pitchFamily="18" charset="0"/>
              </a:rPr>
              <a:pPr algn="r" defTabSz="942975" eaLnBrk="0" hangingPunct="0"/>
              <a:t>49</a:t>
            </a:fld>
            <a:endParaRPr lang="en-GB" sz="1200">
              <a:latin typeface="Times New Roman" pitchFamily="18" charset="0"/>
            </a:endParaRPr>
          </a:p>
        </p:txBody>
      </p:sp>
      <p:sp>
        <p:nvSpPr>
          <p:cNvPr id="118787" name="Rectangle 2"/>
          <p:cNvSpPr>
            <a:spLocks noChangeArrowheads="1" noTextEdit="1"/>
          </p:cNvSpPr>
          <p:nvPr>
            <p:ph type="sldImg"/>
          </p:nvPr>
        </p:nvSpPr>
        <p:spPr>
          <a:ln/>
        </p:spPr>
      </p:sp>
      <p:sp>
        <p:nvSpPr>
          <p:cNvPr id="118788" name="Rectangle 3"/>
          <p:cNvSpPr>
            <a:spLocks noGrp="1" noChangeArrowheads="1"/>
          </p:cNvSpPr>
          <p:nvPr>
            <p:ph type="body" idx="1"/>
          </p:nvPr>
        </p:nvSpPr>
        <p:spPr/>
        <p:txBody>
          <a:bodyPr lIns="94348" tIns="47174" rIns="94348" bIns="47174"/>
          <a:lstStyle/>
          <a:p>
            <a:endParaRPr lang="de-DE"/>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9097CB79-FA11-4D73-B234-104E5B36E3AC}" type="slidenum">
              <a:rPr lang="de-DE"/>
              <a:pPr/>
              <a:t>50</a:t>
            </a:fld>
            <a:endParaRPr lang="de-DE"/>
          </a:p>
        </p:txBody>
      </p:sp>
      <p:sp>
        <p:nvSpPr>
          <p:cNvPr id="120834" name="Rectangle 7"/>
          <p:cNvSpPr txBox="1">
            <a:spLocks noGrp="1" noChangeArrowheads="1"/>
          </p:cNvSpPr>
          <p:nvPr/>
        </p:nvSpPr>
        <p:spPr bwMode="auto">
          <a:xfrm>
            <a:off x="3852863" y="9429750"/>
            <a:ext cx="2944812" cy="496888"/>
          </a:xfrm>
          <a:prstGeom prst="rect">
            <a:avLst/>
          </a:prstGeom>
          <a:noFill/>
          <a:ln w="9525">
            <a:noFill/>
            <a:miter lim="800000"/>
            <a:headEnd/>
            <a:tailEnd/>
          </a:ln>
        </p:spPr>
        <p:txBody>
          <a:bodyPr lIns="94348" tIns="47174" rIns="94348" bIns="47174" anchor="b"/>
          <a:lstStyle/>
          <a:p>
            <a:pPr algn="r" defTabSz="942975" eaLnBrk="0" hangingPunct="0"/>
            <a:fld id="{59019DDF-78DC-4DE6-8EE3-1E1314CC8EE6}" type="slidenum">
              <a:rPr lang="en-GB" sz="1200">
                <a:latin typeface="Times New Roman" pitchFamily="18" charset="0"/>
              </a:rPr>
              <a:pPr algn="r" defTabSz="942975" eaLnBrk="0" hangingPunct="0"/>
              <a:t>50</a:t>
            </a:fld>
            <a:endParaRPr lang="en-GB" sz="1200">
              <a:latin typeface="Times New Roman" pitchFamily="18" charset="0"/>
            </a:endParaRPr>
          </a:p>
        </p:txBody>
      </p:sp>
      <p:sp>
        <p:nvSpPr>
          <p:cNvPr id="120835" name="Rectangle 2"/>
          <p:cNvSpPr>
            <a:spLocks noChangeArrowheads="1" noTextEdit="1"/>
          </p:cNvSpPr>
          <p:nvPr>
            <p:ph type="sldImg"/>
          </p:nvPr>
        </p:nvSpPr>
        <p:spPr>
          <a:ln/>
        </p:spPr>
      </p:sp>
      <p:sp>
        <p:nvSpPr>
          <p:cNvPr id="120836" name="Rectangle 3"/>
          <p:cNvSpPr>
            <a:spLocks noGrp="1" noChangeArrowheads="1"/>
          </p:cNvSpPr>
          <p:nvPr>
            <p:ph type="body" idx="1"/>
          </p:nvPr>
        </p:nvSpPr>
        <p:spPr/>
        <p:txBody>
          <a:bodyPr lIns="94348" tIns="47174" rIns="94348" bIns="47174"/>
          <a:lstStyle/>
          <a:p>
            <a:endParaRPr lang="de-DE"/>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05984D28-B683-4B5F-9E68-980FE9CD1D57}" type="slidenum">
              <a:rPr lang="de-DE"/>
              <a:pPr/>
              <a:t>51</a:t>
            </a:fld>
            <a:endParaRPr lang="de-DE"/>
          </a:p>
        </p:txBody>
      </p:sp>
      <p:sp>
        <p:nvSpPr>
          <p:cNvPr id="124930" name="Rectangle 7"/>
          <p:cNvSpPr txBox="1">
            <a:spLocks noGrp="1" noChangeArrowheads="1"/>
          </p:cNvSpPr>
          <p:nvPr/>
        </p:nvSpPr>
        <p:spPr bwMode="auto">
          <a:xfrm>
            <a:off x="3852863" y="9429750"/>
            <a:ext cx="2944812" cy="496888"/>
          </a:xfrm>
          <a:prstGeom prst="rect">
            <a:avLst/>
          </a:prstGeom>
          <a:noFill/>
          <a:ln w="9525">
            <a:noFill/>
            <a:miter lim="800000"/>
            <a:headEnd/>
            <a:tailEnd/>
          </a:ln>
        </p:spPr>
        <p:txBody>
          <a:bodyPr lIns="94348" tIns="47174" rIns="94348" bIns="47174" anchor="b"/>
          <a:lstStyle/>
          <a:p>
            <a:pPr algn="r" defTabSz="942975" eaLnBrk="0" hangingPunct="0"/>
            <a:fld id="{8A6288B3-3198-408E-BC84-AADD0DBDDC48}" type="slidenum">
              <a:rPr lang="en-GB" sz="1200">
                <a:latin typeface="Times New Roman" pitchFamily="18" charset="0"/>
              </a:rPr>
              <a:pPr algn="r" defTabSz="942975" eaLnBrk="0" hangingPunct="0"/>
              <a:t>51</a:t>
            </a:fld>
            <a:endParaRPr lang="en-GB" sz="1200">
              <a:latin typeface="Times New Roman" pitchFamily="18" charset="0"/>
            </a:endParaRPr>
          </a:p>
        </p:txBody>
      </p:sp>
      <p:sp>
        <p:nvSpPr>
          <p:cNvPr id="124931" name="Rectangle 2"/>
          <p:cNvSpPr>
            <a:spLocks noChangeArrowheads="1" noTextEdit="1"/>
          </p:cNvSpPr>
          <p:nvPr>
            <p:ph type="sldImg"/>
          </p:nvPr>
        </p:nvSpPr>
        <p:spPr>
          <a:ln/>
        </p:spPr>
      </p:sp>
      <p:sp>
        <p:nvSpPr>
          <p:cNvPr id="124932" name="Rectangle 3"/>
          <p:cNvSpPr>
            <a:spLocks noGrp="1" noChangeArrowheads="1"/>
          </p:cNvSpPr>
          <p:nvPr>
            <p:ph type="body" idx="1"/>
          </p:nvPr>
        </p:nvSpPr>
        <p:spPr/>
        <p:txBody>
          <a:bodyPr lIns="94348" tIns="47174" rIns="94348" bIns="47174"/>
          <a:lstStyle/>
          <a:p>
            <a:endParaRPr lang="de-DE"/>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48090E-97BB-43B9-8FB8-E8DB75B344CB}" type="slidenum">
              <a:rPr lang="de-DE"/>
              <a:pPr/>
              <a:t>52</a:t>
            </a:fld>
            <a:endParaRPr lang="de-DE"/>
          </a:p>
        </p:txBody>
      </p:sp>
      <p:sp>
        <p:nvSpPr>
          <p:cNvPr id="148482" name="Rectangle 2"/>
          <p:cNvSpPr>
            <a:spLocks noRot="1" noChangeArrowheads="1" noTextEdit="1"/>
          </p:cNvSpPr>
          <p:nvPr>
            <p:ph type="sldImg"/>
          </p:nvPr>
        </p:nvSpPr>
        <p:spPr>
          <a:ln/>
        </p:spPr>
      </p:sp>
      <p:sp>
        <p:nvSpPr>
          <p:cNvPr id="148483" name="Rectangle 3"/>
          <p:cNvSpPr>
            <a:spLocks noGrp="1" noChangeArrowheads="1"/>
          </p:cNvSpPr>
          <p:nvPr>
            <p:ph type="body" idx="1"/>
          </p:nvPr>
        </p:nvSpPr>
        <p:spPr/>
        <p:txBody>
          <a:bodyPr/>
          <a:lstStyle/>
          <a:p>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A50C521-5B49-4255-BA7C-BF4CD4F94BB1}" type="slidenum">
              <a:rPr lang="de-DE"/>
              <a:pPr/>
              <a:t>7</a:t>
            </a:fld>
            <a:endParaRPr lang="de-DE"/>
          </a:p>
        </p:txBody>
      </p:sp>
      <p:sp>
        <p:nvSpPr>
          <p:cNvPr id="47106" name="Rectangle 2"/>
          <p:cNvSpPr>
            <a:spLocks noRo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de-DE"/>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FBE5AE-BFB6-4D22-8E01-EA0A8B0B9F7F}" type="slidenum">
              <a:rPr lang="de-DE"/>
              <a:pPr/>
              <a:t>53</a:t>
            </a:fld>
            <a:endParaRPr lang="de-DE"/>
          </a:p>
        </p:txBody>
      </p:sp>
      <p:sp>
        <p:nvSpPr>
          <p:cNvPr id="152578" name="Rectangle 2"/>
          <p:cNvSpPr>
            <a:spLocks noRot="1" noChangeArrowheads="1" noTextEdit="1"/>
          </p:cNvSpPr>
          <p:nvPr>
            <p:ph type="sldImg"/>
          </p:nvPr>
        </p:nvSpPr>
        <p:spPr>
          <a:ln/>
        </p:spPr>
      </p:sp>
      <p:sp>
        <p:nvSpPr>
          <p:cNvPr id="152579" name="Rectangle 3"/>
          <p:cNvSpPr>
            <a:spLocks noGrp="1" noChangeArrowheads="1"/>
          </p:cNvSpPr>
          <p:nvPr>
            <p:ph type="body" idx="1"/>
          </p:nvPr>
        </p:nvSpPr>
        <p:spPr/>
        <p:txBody>
          <a:bodyPr/>
          <a:lstStyle/>
          <a:p>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F6D5E1-ADF0-4DF6-99E9-A6DBBFF899A0}" type="slidenum">
              <a:rPr lang="de-DE"/>
              <a:pPr/>
              <a:t>8</a:t>
            </a:fld>
            <a:endParaRPr lang="de-DE"/>
          </a:p>
        </p:txBody>
      </p:sp>
      <p:sp>
        <p:nvSpPr>
          <p:cNvPr id="48130" name="Rectangle 2"/>
          <p:cNvSpPr>
            <a:spLocks noRo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6A5B6C-4EF4-43BD-8C41-4AA9B5A467BD}" type="slidenum">
              <a:rPr lang="de-DE"/>
              <a:pPr/>
              <a:t>9</a:t>
            </a:fld>
            <a:endParaRPr lang="de-DE"/>
          </a:p>
        </p:txBody>
      </p:sp>
      <p:sp>
        <p:nvSpPr>
          <p:cNvPr id="49154" name="Rectangle 2"/>
          <p:cNvSpPr>
            <a:spLocks noRot="1" noChangeArrowheads="1" noTextEdit="1"/>
          </p:cNvSpPr>
          <p:nvPr>
            <p:ph type="sldImg"/>
          </p:nvPr>
        </p:nvSpPr>
        <p:spPr>
          <a:ln/>
        </p:spPr>
      </p:sp>
      <p:sp>
        <p:nvSpPr>
          <p:cNvPr id="49155" name="Rectangle 3"/>
          <p:cNvSpPr>
            <a:spLocks noGrp="1" noChangeArrowheads="1"/>
          </p:cNvSpPr>
          <p:nvPr>
            <p:ph type="body" idx="1"/>
          </p:nvPr>
        </p:nvSpPr>
        <p:spPr/>
        <p:txBody>
          <a:bodyPr/>
          <a:lstStyle/>
          <a:p>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C3A982-5A23-443C-B3D2-1207E3B158F9}" type="slidenum">
              <a:rPr lang="de-DE"/>
              <a:pPr/>
              <a:t>10</a:t>
            </a:fld>
            <a:endParaRPr lang="de-DE"/>
          </a:p>
        </p:txBody>
      </p:sp>
      <p:sp>
        <p:nvSpPr>
          <p:cNvPr id="129026" name="Rectangle 2"/>
          <p:cNvSpPr>
            <a:spLocks noRot="1" noChangeArrowheads="1" noTextEdit="1"/>
          </p:cNvSpPr>
          <p:nvPr>
            <p:ph type="sldImg"/>
          </p:nvPr>
        </p:nvSpPr>
        <p:spPr>
          <a:ln/>
        </p:spPr>
      </p:sp>
      <p:sp>
        <p:nvSpPr>
          <p:cNvPr id="129027" name="Rectangle 3"/>
          <p:cNvSpPr>
            <a:spLocks noGrp="1" noChangeArrowheads="1"/>
          </p:cNvSpPr>
          <p:nvPr>
            <p:ph type="body" idx="1"/>
          </p:nvPr>
        </p:nvSpPr>
        <p:spPr>
          <a:xfrm>
            <a:off x="906463" y="4714875"/>
            <a:ext cx="4984750" cy="4467225"/>
          </a:xfrm>
        </p:spPr>
        <p:txBody>
          <a:bodyPr/>
          <a:lstStyle/>
          <a:p>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6DC0D0E-2622-47D0-9A00-BBAA7EC6152A}" type="slidenum">
              <a:rPr lang="de-DE"/>
              <a:pPr/>
              <a:t>11</a:t>
            </a:fld>
            <a:endParaRPr lang="de-DE"/>
          </a:p>
        </p:txBody>
      </p:sp>
      <p:sp>
        <p:nvSpPr>
          <p:cNvPr id="139266" name="Rectangle 2"/>
          <p:cNvSpPr>
            <a:spLocks noRot="1" noChangeArrowheads="1" noTextEdit="1"/>
          </p:cNvSpPr>
          <p:nvPr>
            <p:ph type="sldImg"/>
          </p:nvPr>
        </p:nvSpPr>
        <p:spPr>
          <a:ln/>
        </p:spPr>
      </p:sp>
      <p:sp>
        <p:nvSpPr>
          <p:cNvPr id="139267" name="Rectangle 3"/>
          <p:cNvSpPr>
            <a:spLocks noGrp="1" noChangeArrowheads="1"/>
          </p:cNvSpPr>
          <p:nvPr>
            <p:ph type="body" idx="1"/>
          </p:nvPr>
        </p:nvSpPr>
        <p:spPr>
          <a:xfrm>
            <a:off x="906463" y="4714875"/>
            <a:ext cx="4984750" cy="4467225"/>
          </a:xfrm>
        </p:spPr>
        <p:txBody>
          <a:bodyPr/>
          <a:lstStyle/>
          <a:p>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grpSp>
        <p:nvGrpSpPr>
          <p:cNvPr id="32770" name="Group 2"/>
          <p:cNvGrpSpPr>
            <a:grpSpLocks/>
          </p:cNvGrpSpPr>
          <p:nvPr/>
        </p:nvGrpSpPr>
        <p:grpSpPr bwMode="auto">
          <a:xfrm>
            <a:off x="0" y="0"/>
            <a:ext cx="9144000" cy="6856413"/>
            <a:chOff x="0" y="0"/>
            <a:chExt cx="5760" cy="4319"/>
          </a:xfrm>
        </p:grpSpPr>
        <p:sp>
          <p:nvSpPr>
            <p:cNvPr id="32771"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endParaRPr lang="de-DE"/>
            </a:p>
          </p:txBody>
        </p:sp>
        <p:sp>
          <p:nvSpPr>
            <p:cNvPr id="32772"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de-DE"/>
            </a:p>
          </p:txBody>
        </p:sp>
        <p:sp>
          <p:nvSpPr>
            <p:cNvPr id="32773"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endParaRPr lang="de-DE"/>
            </a:p>
          </p:txBody>
        </p:sp>
        <p:sp>
          <p:nvSpPr>
            <p:cNvPr id="32774"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endParaRPr lang="de-DE"/>
            </a:p>
          </p:txBody>
        </p:sp>
        <p:sp>
          <p:nvSpPr>
            <p:cNvPr id="32775"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endParaRPr lang="de-DE"/>
            </a:p>
          </p:txBody>
        </p:sp>
        <p:sp>
          <p:nvSpPr>
            <p:cNvPr id="32776"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endParaRPr lang="de-DE"/>
            </a:p>
          </p:txBody>
        </p:sp>
        <p:sp>
          <p:nvSpPr>
            <p:cNvPr id="32777"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endParaRPr lang="de-DE"/>
            </a:p>
          </p:txBody>
        </p:sp>
        <p:sp>
          <p:nvSpPr>
            <p:cNvPr id="32778"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de-DE"/>
            </a:p>
          </p:txBody>
        </p:sp>
        <p:sp>
          <p:nvSpPr>
            <p:cNvPr id="32779"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endParaRPr lang="de-DE"/>
            </a:p>
          </p:txBody>
        </p:sp>
        <p:sp>
          <p:nvSpPr>
            <p:cNvPr id="32780"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endParaRPr lang="de-DE"/>
            </a:p>
          </p:txBody>
        </p:sp>
        <p:sp>
          <p:nvSpPr>
            <p:cNvPr id="32781"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endParaRPr lang="de-DE"/>
            </a:p>
          </p:txBody>
        </p:sp>
        <p:sp>
          <p:nvSpPr>
            <p:cNvPr id="32782"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endParaRPr lang="de-DE"/>
            </a:p>
          </p:txBody>
        </p:sp>
        <p:sp>
          <p:nvSpPr>
            <p:cNvPr id="32783"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endParaRPr lang="de-DE"/>
            </a:p>
          </p:txBody>
        </p:sp>
        <p:sp>
          <p:nvSpPr>
            <p:cNvPr id="32784"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endParaRPr lang="de-DE"/>
            </a:p>
          </p:txBody>
        </p:sp>
        <p:sp>
          <p:nvSpPr>
            <p:cNvPr id="32785"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endParaRPr lang="de-DE"/>
            </a:p>
          </p:txBody>
        </p:sp>
        <p:sp>
          <p:nvSpPr>
            <p:cNvPr id="32786"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endParaRPr lang="de-DE"/>
            </a:p>
          </p:txBody>
        </p:sp>
        <p:sp>
          <p:nvSpPr>
            <p:cNvPr id="32787"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endParaRPr lang="de-DE"/>
            </a:p>
          </p:txBody>
        </p:sp>
        <p:sp>
          <p:nvSpPr>
            <p:cNvPr id="32788"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endParaRPr lang="de-DE"/>
            </a:p>
          </p:txBody>
        </p:sp>
        <p:sp>
          <p:nvSpPr>
            <p:cNvPr id="32789"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endParaRPr lang="de-DE"/>
            </a:p>
          </p:txBody>
        </p:sp>
        <p:sp>
          <p:nvSpPr>
            <p:cNvPr id="32790"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endParaRPr lang="de-DE"/>
            </a:p>
          </p:txBody>
        </p:sp>
        <p:sp>
          <p:nvSpPr>
            <p:cNvPr id="32791"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endParaRPr lang="de-DE"/>
            </a:p>
          </p:txBody>
        </p:sp>
        <p:sp>
          <p:nvSpPr>
            <p:cNvPr id="32792"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endParaRPr lang="de-DE"/>
            </a:p>
          </p:txBody>
        </p:sp>
        <p:sp>
          <p:nvSpPr>
            <p:cNvPr id="32793"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endParaRPr lang="de-DE"/>
            </a:p>
          </p:txBody>
        </p:sp>
        <p:sp>
          <p:nvSpPr>
            <p:cNvPr id="32794"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endParaRPr lang="de-DE"/>
            </a:p>
          </p:txBody>
        </p:sp>
        <p:sp>
          <p:nvSpPr>
            <p:cNvPr id="32795"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de-DE"/>
            </a:p>
          </p:txBody>
        </p:sp>
        <p:sp>
          <p:nvSpPr>
            <p:cNvPr id="32796"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endParaRPr lang="de-DE"/>
            </a:p>
          </p:txBody>
        </p:sp>
        <p:sp>
          <p:nvSpPr>
            <p:cNvPr id="32797"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endParaRPr lang="de-DE"/>
            </a:p>
          </p:txBody>
        </p:sp>
        <p:sp>
          <p:nvSpPr>
            <p:cNvPr id="32798"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endParaRPr lang="de-DE"/>
            </a:p>
          </p:txBody>
        </p:sp>
        <p:sp>
          <p:nvSpPr>
            <p:cNvPr id="32799"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de-DE"/>
            </a:p>
          </p:txBody>
        </p:sp>
        <p:sp>
          <p:nvSpPr>
            <p:cNvPr id="32800"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endParaRPr lang="de-DE"/>
            </a:p>
          </p:txBody>
        </p:sp>
        <p:sp>
          <p:nvSpPr>
            <p:cNvPr id="32801"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endParaRPr lang="de-DE"/>
            </a:p>
          </p:txBody>
        </p:sp>
        <p:sp>
          <p:nvSpPr>
            <p:cNvPr id="32802"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de-DE"/>
            </a:p>
          </p:txBody>
        </p:sp>
        <p:sp>
          <p:nvSpPr>
            <p:cNvPr id="32803"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de-DE"/>
            </a:p>
          </p:txBody>
        </p:sp>
        <p:sp>
          <p:nvSpPr>
            <p:cNvPr id="32804"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endParaRPr lang="de-DE"/>
            </a:p>
          </p:txBody>
        </p:sp>
        <p:sp>
          <p:nvSpPr>
            <p:cNvPr id="32805"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endParaRPr lang="de-DE"/>
            </a:p>
          </p:txBody>
        </p:sp>
        <p:sp>
          <p:nvSpPr>
            <p:cNvPr id="32806"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endParaRPr lang="de-DE"/>
            </a:p>
          </p:txBody>
        </p:sp>
        <p:grpSp>
          <p:nvGrpSpPr>
            <p:cNvPr id="32807" name="Group 39"/>
            <p:cNvGrpSpPr>
              <a:grpSpLocks/>
            </p:cNvGrpSpPr>
            <p:nvPr userDrawn="1"/>
          </p:nvGrpSpPr>
          <p:grpSpPr bwMode="auto">
            <a:xfrm>
              <a:off x="0" y="1632"/>
              <a:ext cx="5758" cy="1858"/>
              <a:chOff x="0" y="1632"/>
              <a:chExt cx="5758" cy="1858"/>
            </a:xfrm>
          </p:grpSpPr>
          <p:sp>
            <p:nvSpPr>
              <p:cNvPr id="32808"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de-DE"/>
              </a:p>
            </p:txBody>
          </p:sp>
          <p:sp>
            <p:nvSpPr>
              <p:cNvPr id="32809"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endParaRPr lang="de-DE"/>
              </a:p>
            </p:txBody>
          </p:sp>
        </p:grpSp>
      </p:grpSp>
      <p:sp>
        <p:nvSpPr>
          <p:cNvPr id="32810" name="Rectangle 42"/>
          <p:cNvSpPr>
            <a:spLocks noGrp="1" noChangeArrowheads="1"/>
          </p:cNvSpPr>
          <p:nvPr>
            <p:ph type="ctrTitle" sz="quarter"/>
          </p:nvPr>
        </p:nvSpPr>
        <p:spPr bwMode="auto">
          <a:xfrm>
            <a:off x="457200" y="1600200"/>
            <a:ext cx="8229600" cy="1828800"/>
          </a:xfrm>
          <a:prstGeom prst="rect">
            <a:avLst/>
          </a:prstGeom>
          <a:noFill/>
          <a:ln>
            <a:miter lim="800000"/>
            <a:headEnd/>
            <a:tailEnd/>
          </a:ln>
        </p:spPr>
        <p:txBody>
          <a:bodyPr vert="horz" wrap="square" lIns="91440" tIns="45720" rIns="91440" bIns="45720" numCol="1" anchor="ctr" anchorCtr="0" compatLnSpc="1">
            <a:prstTxWarp prst="textNoShape">
              <a:avLst/>
            </a:prstTxWarp>
          </a:bodyPr>
          <a:lstStyle>
            <a:lvl1pPr>
              <a:defRPr sz="4800"/>
            </a:lvl1pPr>
          </a:lstStyle>
          <a:p>
            <a:r>
              <a:rPr lang="de-DE"/>
              <a:t>Titelmasterformat durch Klicken bearbeiten</a:t>
            </a:r>
          </a:p>
        </p:txBody>
      </p:sp>
      <p:sp>
        <p:nvSpPr>
          <p:cNvPr id="32811" name="Rectangle 4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sz="3600"/>
            </a:lvl1pPr>
          </a:lstStyle>
          <a:p>
            <a:r>
              <a:rPr lang="de-DE"/>
              <a:t>Formatvorlage des Untertitelmasters durch Klicken bearbeiten</a:t>
            </a:r>
          </a:p>
        </p:txBody>
      </p:sp>
      <p:sp>
        <p:nvSpPr>
          <p:cNvPr id="32812" name="Rectangle 44"/>
          <p:cNvSpPr>
            <a:spLocks noGrp="1" noChangeArrowheads="1"/>
          </p:cNvSpPr>
          <p:nvPr>
            <p:ph type="dt" sz="quarter" idx="2"/>
          </p:nvPr>
        </p:nvSpPr>
        <p:spPr/>
        <p:txBody>
          <a:bodyPr/>
          <a:lstStyle>
            <a:lvl1pPr>
              <a:defRPr/>
            </a:lvl1pPr>
          </a:lstStyle>
          <a:p>
            <a:endParaRPr lang="de-DE"/>
          </a:p>
        </p:txBody>
      </p:sp>
      <p:sp>
        <p:nvSpPr>
          <p:cNvPr id="32813" name="Rectangle 45"/>
          <p:cNvSpPr>
            <a:spLocks noGrp="1" noChangeArrowheads="1"/>
          </p:cNvSpPr>
          <p:nvPr>
            <p:ph type="ftr" sz="quarter" idx="3"/>
          </p:nvPr>
        </p:nvSpPr>
        <p:spPr/>
        <p:txBody>
          <a:bodyPr/>
          <a:lstStyle>
            <a:lvl1pPr>
              <a:defRPr/>
            </a:lvl1pPr>
          </a:lstStyle>
          <a:p>
            <a:endParaRPr lang="de-DE"/>
          </a:p>
        </p:txBody>
      </p:sp>
      <p:sp>
        <p:nvSpPr>
          <p:cNvPr id="32814" name="Rectangle 46"/>
          <p:cNvSpPr>
            <a:spLocks noGrp="1" noChangeArrowheads="1"/>
          </p:cNvSpPr>
          <p:nvPr>
            <p:ph type="sldNum" sz="quarter" idx="4"/>
          </p:nvPr>
        </p:nvSpPr>
        <p:spPr/>
        <p:txBody>
          <a:bodyPr/>
          <a:lstStyle>
            <a:lvl1pPr>
              <a:defRPr/>
            </a:lvl1pPr>
          </a:lstStyle>
          <a:p>
            <a:fld id="{2E96D91D-F511-49B9-9877-225EF37F06DC}" type="slidenum">
              <a:rPr lang="de-DE"/>
              <a:pPr/>
              <a:t>‹Nr.›</a:t>
            </a:fld>
            <a:endParaRPr lang="de-DE"/>
          </a:p>
        </p:txBody>
      </p:sp>
      <p:sp>
        <p:nvSpPr>
          <p:cNvPr id="32815" name="Rectangle 47"/>
          <p:cNvSpPr>
            <a:spLocks noChangeArrowheads="1"/>
          </p:cNvSpPr>
          <p:nvPr userDrawn="1"/>
        </p:nvSpPr>
        <p:spPr bwMode="auto">
          <a:xfrm>
            <a:off x="5257800" y="333375"/>
            <a:ext cx="3886200" cy="1006475"/>
          </a:xfrm>
          <a:prstGeom prst="rect">
            <a:avLst/>
          </a:prstGeom>
          <a:noFill/>
          <a:ln w="9525">
            <a:noFill/>
            <a:miter lim="800000"/>
            <a:headEnd/>
            <a:tailEnd/>
          </a:ln>
        </p:spPr>
        <p:txBody>
          <a:bodyPr>
            <a:spAutoFit/>
          </a:bodyPr>
          <a:lstStyle/>
          <a:p>
            <a:pPr eaLnBrk="0" hangingPunct="0"/>
            <a:r>
              <a:rPr lang="nl-NL" sz="1500">
                <a:latin typeface="Akkurat Light Office" pitchFamily="50" charset="0"/>
              </a:rPr>
              <a:t>Fakultät Rehabilitationswissenschaften</a:t>
            </a:r>
          </a:p>
          <a:p>
            <a:pPr eaLnBrk="0" hangingPunct="0"/>
            <a:r>
              <a:rPr lang="nl-NL" sz="1500">
                <a:latin typeface="Akkurat Light Office" pitchFamily="50" charset="0"/>
              </a:rPr>
              <a:t>Bewegungserziehung und -therapie</a:t>
            </a:r>
          </a:p>
          <a:p>
            <a:pPr eaLnBrk="0" hangingPunct="0"/>
            <a:r>
              <a:rPr lang="nl-NL" sz="1500">
                <a:latin typeface="Akkurat Light Office" pitchFamily="50" charset="0"/>
              </a:rPr>
              <a:t>Prof. Dr. Gerd Hölter</a:t>
            </a:r>
          </a:p>
          <a:p>
            <a:pPr eaLnBrk="0" hangingPunct="0"/>
            <a:endParaRPr lang="nl-NL" sz="1500">
              <a:latin typeface="Akkurat Light Office" pitchFamily="50" charset="0"/>
            </a:endParaRPr>
          </a:p>
        </p:txBody>
      </p:sp>
      <p:pic>
        <p:nvPicPr>
          <p:cNvPr id="32816" name="Picture 48" descr="tud_logo_cmyk"/>
          <p:cNvPicPr>
            <a:picLocks noChangeAspect="1" noChangeArrowheads="1"/>
          </p:cNvPicPr>
          <p:nvPr userDrawn="1"/>
        </p:nvPicPr>
        <p:blipFill>
          <a:blip r:embed="rId2" cstate="print"/>
          <a:srcRect/>
          <a:stretch>
            <a:fillRect/>
          </a:stretch>
        </p:blipFill>
        <p:spPr bwMode="auto">
          <a:xfrm>
            <a:off x="395288" y="333375"/>
            <a:ext cx="4287837" cy="692150"/>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de-DE"/>
          </a:p>
        </p:txBody>
      </p:sp>
      <p:sp>
        <p:nvSpPr>
          <p:cNvPr id="5" name="Fußzeilenplatzhalter 4"/>
          <p:cNvSpPr>
            <a:spLocks noGrp="1"/>
          </p:cNvSpPr>
          <p:nvPr>
            <p:ph type="ftr" sz="quarter" idx="11"/>
          </p:nvPr>
        </p:nvSpPr>
        <p:spPr/>
        <p:txBody>
          <a:bodyPr/>
          <a:lstStyle>
            <a:lvl1pPr>
              <a:defRPr/>
            </a:lvl1pPr>
          </a:lstStyle>
          <a:p>
            <a:endParaRPr lang="de-DE"/>
          </a:p>
        </p:txBody>
      </p:sp>
      <p:sp>
        <p:nvSpPr>
          <p:cNvPr id="6" name="Foliennummernplatzhalter 5"/>
          <p:cNvSpPr>
            <a:spLocks noGrp="1"/>
          </p:cNvSpPr>
          <p:nvPr>
            <p:ph type="sldNum" sz="quarter" idx="12"/>
          </p:nvPr>
        </p:nvSpPr>
        <p:spPr/>
        <p:txBody>
          <a:bodyPr/>
          <a:lstStyle>
            <a:lvl1pPr>
              <a:defRPr/>
            </a:lvl1pPr>
          </a:lstStyle>
          <a:p>
            <a:fld id="{223420EA-C126-4FE1-AFDE-20185FB51B9E}" type="slidenum">
              <a:rPr lang="de-DE"/>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6287"/>
          </a:xfrm>
          <a:prstGeom prst="rect">
            <a:avLst/>
          </a:prstGeo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6287"/>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de-DE"/>
          </a:p>
        </p:txBody>
      </p:sp>
      <p:sp>
        <p:nvSpPr>
          <p:cNvPr id="5" name="Fußzeilenplatzhalter 4"/>
          <p:cNvSpPr>
            <a:spLocks noGrp="1"/>
          </p:cNvSpPr>
          <p:nvPr>
            <p:ph type="ftr" sz="quarter" idx="11"/>
          </p:nvPr>
        </p:nvSpPr>
        <p:spPr/>
        <p:txBody>
          <a:bodyPr/>
          <a:lstStyle>
            <a:lvl1pPr>
              <a:defRPr/>
            </a:lvl1pPr>
          </a:lstStyle>
          <a:p>
            <a:endParaRPr lang="de-DE"/>
          </a:p>
        </p:txBody>
      </p:sp>
      <p:sp>
        <p:nvSpPr>
          <p:cNvPr id="6" name="Foliennummernplatzhalter 5"/>
          <p:cNvSpPr>
            <a:spLocks noGrp="1"/>
          </p:cNvSpPr>
          <p:nvPr>
            <p:ph type="sldNum" sz="quarter" idx="12"/>
          </p:nvPr>
        </p:nvSpPr>
        <p:spPr/>
        <p:txBody>
          <a:bodyPr/>
          <a:lstStyle>
            <a:lvl1pPr>
              <a:defRPr/>
            </a:lvl1pPr>
          </a:lstStyle>
          <a:p>
            <a:fld id="{C3AC3C76-7758-49EF-8BCD-E3F592CB8D74}" type="slidenum">
              <a:rPr lang="de-DE"/>
              <a:pPr/>
              <a:t>‹Nr.›</a:t>
            </a:fld>
            <a:endParaRPr lang="de-DE"/>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Inhalt">
    <p:spTree>
      <p:nvGrpSpPr>
        <p:cNvPr id="1" name=""/>
        <p:cNvGrpSpPr/>
        <p:nvPr/>
      </p:nvGrpSpPr>
      <p:grpSpPr>
        <a:xfrm>
          <a:off x="0" y="0"/>
          <a:ext cx="0" cy="0"/>
          <a:chOff x="0" y="0"/>
          <a:chExt cx="0" cy="0"/>
        </a:xfrm>
      </p:grpSpPr>
      <p:sp>
        <p:nvSpPr>
          <p:cNvPr id="2" name="Inhaltsplatzhalter 1"/>
          <p:cNvSpPr>
            <a:spLocks noGrp="1"/>
          </p:cNvSpPr>
          <p:nvPr>
            <p:ph/>
          </p:nvPr>
        </p:nvSpPr>
        <p:spPr>
          <a:xfrm>
            <a:off x="457200" y="274638"/>
            <a:ext cx="8229600" cy="5856287"/>
          </a:xfr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3" name="Datumsplatzhalter 2"/>
          <p:cNvSpPr>
            <a:spLocks noGrp="1"/>
          </p:cNvSpPr>
          <p:nvPr>
            <p:ph type="dt" sz="half" idx="10"/>
          </p:nvPr>
        </p:nvSpPr>
        <p:spPr>
          <a:xfrm>
            <a:off x="457200" y="6243638"/>
            <a:ext cx="2133600" cy="457200"/>
          </a:xfrm>
        </p:spPr>
        <p:txBody>
          <a:bodyPr/>
          <a:lstStyle>
            <a:lvl1pPr>
              <a:defRPr/>
            </a:lvl1pPr>
          </a:lstStyle>
          <a:p>
            <a:endParaRPr lang="de-DE"/>
          </a:p>
        </p:txBody>
      </p:sp>
      <p:sp>
        <p:nvSpPr>
          <p:cNvPr id="4" name="Fußzeilenplatzhalter 3"/>
          <p:cNvSpPr>
            <a:spLocks noGrp="1"/>
          </p:cNvSpPr>
          <p:nvPr>
            <p:ph type="ftr" sz="quarter" idx="11"/>
          </p:nvPr>
        </p:nvSpPr>
        <p:spPr>
          <a:xfrm>
            <a:off x="3124200" y="6248400"/>
            <a:ext cx="2895600" cy="457200"/>
          </a:xfrm>
        </p:spPr>
        <p:txBody>
          <a:bodyPr/>
          <a:lstStyle>
            <a:lvl1pPr>
              <a:defRPr/>
            </a:lvl1pPr>
          </a:lstStyle>
          <a:p>
            <a:endParaRPr lang="de-DE"/>
          </a:p>
        </p:txBody>
      </p:sp>
      <p:sp>
        <p:nvSpPr>
          <p:cNvPr id="5" name="Foliennummernplatzhalter 4"/>
          <p:cNvSpPr>
            <a:spLocks noGrp="1"/>
          </p:cNvSpPr>
          <p:nvPr>
            <p:ph type="sldNum" sz="quarter" idx="12"/>
          </p:nvPr>
        </p:nvSpPr>
        <p:spPr>
          <a:xfrm>
            <a:off x="6553200" y="6243638"/>
            <a:ext cx="2133600" cy="457200"/>
          </a:xfrm>
        </p:spPr>
        <p:txBody>
          <a:bodyPr/>
          <a:lstStyle>
            <a:lvl1pPr>
              <a:defRPr/>
            </a:lvl1pPr>
          </a:lstStyle>
          <a:p>
            <a:fld id="{0673272F-359F-47C0-8F8D-AF53F163E585}" type="slidenum">
              <a:rPr lang="de-DE"/>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endParaRPr lang="de-DE"/>
          </a:p>
        </p:txBody>
      </p:sp>
      <p:sp>
        <p:nvSpPr>
          <p:cNvPr id="5" name="Fußzeilenplatzhalter 4"/>
          <p:cNvSpPr>
            <a:spLocks noGrp="1"/>
          </p:cNvSpPr>
          <p:nvPr>
            <p:ph type="ftr" sz="quarter" idx="11"/>
          </p:nvPr>
        </p:nvSpPr>
        <p:spPr/>
        <p:txBody>
          <a:bodyPr/>
          <a:lstStyle>
            <a:lvl1pPr>
              <a:defRPr/>
            </a:lvl1pPr>
          </a:lstStyle>
          <a:p>
            <a:endParaRPr lang="de-DE"/>
          </a:p>
        </p:txBody>
      </p:sp>
      <p:sp>
        <p:nvSpPr>
          <p:cNvPr id="6" name="Foliennummernplatzhalter 5"/>
          <p:cNvSpPr>
            <a:spLocks noGrp="1"/>
          </p:cNvSpPr>
          <p:nvPr>
            <p:ph type="sldNum" sz="quarter" idx="12"/>
          </p:nvPr>
        </p:nvSpPr>
        <p:spPr/>
        <p:txBody>
          <a:bodyPr/>
          <a:lstStyle>
            <a:lvl1pPr>
              <a:defRPr/>
            </a:lvl1pPr>
          </a:lstStyle>
          <a:p>
            <a:fld id="{F0CBE486-DC2C-4A33-835F-E85DA56E3E78}" type="slidenum">
              <a:rPr lang="de-DE"/>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endParaRPr lang="de-DE"/>
          </a:p>
        </p:txBody>
      </p:sp>
      <p:sp>
        <p:nvSpPr>
          <p:cNvPr id="5" name="Fußzeilenplatzhalter 4"/>
          <p:cNvSpPr>
            <a:spLocks noGrp="1"/>
          </p:cNvSpPr>
          <p:nvPr>
            <p:ph type="ftr" sz="quarter" idx="11"/>
          </p:nvPr>
        </p:nvSpPr>
        <p:spPr/>
        <p:txBody>
          <a:bodyPr/>
          <a:lstStyle>
            <a:lvl1pPr>
              <a:defRPr/>
            </a:lvl1pPr>
          </a:lstStyle>
          <a:p>
            <a:endParaRPr lang="de-DE"/>
          </a:p>
        </p:txBody>
      </p:sp>
      <p:sp>
        <p:nvSpPr>
          <p:cNvPr id="6" name="Foliennummernplatzhalter 5"/>
          <p:cNvSpPr>
            <a:spLocks noGrp="1"/>
          </p:cNvSpPr>
          <p:nvPr>
            <p:ph type="sldNum" sz="quarter" idx="12"/>
          </p:nvPr>
        </p:nvSpPr>
        <p:spPr/>
        <p:txBody>
          <a:bodyPr/>
          <a:lstStyle>
            <a:lvl1pPr>
              <a:defRPr/>
            </a:lvl1pPr>
          </a:lstStyle>
          <a:p>
            <a:fld id="{76EDBA31-B8EB-4DF9-8D49-A1794AD2CE8B}" type="slidenum">
              <a:rPr lang="de-DE"/>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lvl1pPr>
              <a:defRPr/>
            </a:lvl1pPr>
          </a:lstStyle>
          <a:p>
            <a:endParaRPr lang="de-DE"/>
          </a:p>
        </p:txBody>
      </p:sp>
      <p:sp>
        <p:nvSpPr>
          <p:cNvPr id="6" name="Fußzeilenplatzhalter 5"/>
          <p:cNvSpPr>
            <a:spLocks noGrp="1"/>
          </p:cNvSpPr>
          <p:nvPr>
            <p:ph type="ftr" sz="quarter" idx="11"/>
          </p:nvPr>
        </p:nvSpPr>
        <p:spPr/>
        <p:txBody>
          <a:bodyPr/>
          <a:lstStyle>
            <a:lvl1pPr>
              <a:defRPr/>
            </a:lvl1pPr>
          </a:lstStyle>
          <a:p>
            <a:endParaRPr lang="de-DE"/>
          </a:p>
        </p:txBody>
      </p:sp>
      <p:sp>
        <p:nvSpPr>
          <p:cNvPr id="7" name="Foliennummernplatzhalter 6"/>
          <p:cNvSpPr>
            <a:spLocks noGrp="1"/>
          </p:cNvSpPr>
          <p:nvPr>
            <p:ph type="sldNum" sz="quarter" idx="12"/>
          </p:nvPr>
        </p:nvSpPr>
        <p:spPr/>
        <p:txBody>
          <a:bodyPr/>
          <a:lstStyle>
            <a:lvl1pPr>
              <a:defRPr/>
            </a:lvl1pPr>
          </a:lstStyle>
          <a:p>
            <a:fld id="{08F7AB70-DE7E-42F3-95BD-A74694E469E7}" type="slidenum">
              <a:rPr lang="de-DE"/>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lvl1pPr>
              <a:defRPr/>
            </a:lvl1pPr>
          </a:lstStyle>
          <a:p>
            <a:endParaRPr lang="de-DE"/>
          </a:p>
        </p:txBody>
      </p:sp>
      <p:sp>
        <p:nvSpPr>
          <p:cNvPr id="8" name="Fußzeilenplatzhalter 7"/>
          <p:cNvSpPr>
            <a:spLocks noGrp="1"/>
          </p:cNvSpPr>
          <p:nvPr>
            <p:ph type="ftr" sz="quarter" idx="11"/>
          </p:nvPr>
        </p:nvSpPr>
        <p:spPr/>
        <p:txBody>
          <a:bodyPr/>
          <a:lstStyle>
            <a:lvl1pPr>
              <a:defRPr/>
            </a:lvl1pPr>
          </a:lstStyle>
          <a:p>
            <a:endParaRPr lang="de-DE"/>
          </a:p>
        </p:txBody>
      </p:sp>
      <p:sp>
        <p:nvSpPr>
          <p:cNvPr id="9" name="Foliennummernplatzhalter 8"/>
          <p:cNvSpPr>
            <a:spLocks noGrp="1"/>
          </p:cNvSpPr>
          <p:nvPr>
            <p:ph type="sldNum" sz="quarter" idx="12"/>
          </p:nvPr>
        </p:nvSpPr>
        <p:spPr/>
        <p:txBody>
          <a:bodyPr/>
          <a:lstStyle>
            <a:lvl1pPr>
              <a:defRPr/>
            </a:lvl1pPr>
          </a:lstStyle>
          <a:p>
            <a:fld id="{F425B359-77C2-460E-9C2D-3C21800AFE9B}" type="slidenum">
              <a:rPr lang="de-DE"/>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lvl1pPr>
              <a:defRPr/>
            </a:lvl1pPr>
          </a:lstStyle>
          <a:p>
            <a:endParaRPr lang="de-DE"/>
          </a:p>
        </p:txBody>
      </p:sp>
      <p:sp>
        <p:nvSpPr>
          <p:cNvPr id="4" name="Fußzeilenplatzhalter 3"/>
          <p:cNvSpPr>
            <a:spLocks noGrp="1"/>
          </p:cNvSpPr>
          <p:nvPr>
            <p:ph type="ftr" sz="quarter" idx="11"/>
          </p:nvPr>
        </p:nvSpPr>
        <p:spPr/>
        <p:txBody>
          <a:bodyPr/>
          <a:lstStyle>
            <a:lvl1pPr>
              <a:defRPr/>
            </a:lvl1pPr>
          </a:lstStyle>
          <a:p>
            <a:endParaRPr lang="de-DE"/>
          </a:p>
        </p:txBody>
      </p:sp>
      <p:sp>
        <p:nvSpPr>
          <p:cNvPr id="5" name="Foliennummernplatzhalter 4"/>
          <p:cNvSpPr>
            <a:spLocks noGrp="1"/>
          </p:cNvSpPr>
          <p:nvPr>
            <p:ph type="sldNum" sz="quarter" idx="12"/>
          </p:nvPr>
        </p:nvSpPr>
        <p:spPr/>
        <p:txBody>
          <a:bodyPr/>
          <a:lstStyle>
            <a:lvl1pPr>
              <a:defRPr/>
            </a:lvl1pPr>
          </a:lstStyle>
          <a:p>
            <a:fld id="{E557F410-B095-43CF-BFF4-50038A997EED}" type="slidenum">
              <a:rPr lang="de-DE"/>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lvl1pPr>
          </a:lstStyle>
          <a:p>
            <a:endParaRPr lang="de-DE"/>
          </a:p>
        </p:txBody>
      </p:sp>
      <p:sp>
        <p:nvSpPr>
          <p:cNvPr id="3" name="Fußzeilenplatzhalter 2"/>
          <p:cNvSpPr>
            <a:spLocks noGrp="1"/>
          </p:cNvSpPr>
          <p:nvPr>
            <p:ph type="ftr" sz="quarter" idx="11"/>
          </p:nvPr>
        </p:nvSpPr>
        <p:spPr/>
        <p:txBody>
          <a:bodyPr/>
          <a:lstStyle>
            <a:lvl1pPr>
              <a:defRPr/>
            </a:lvl1pPr>
          </a:lstStyle>
          <a:p>
            <a:endParaRPr lang="de-DE"/>
          </a:p>
        </p:txBody>
      </p:sp>
      <p:sp>
        <p:nvSpPr>
          <p:cNvPr id="4" name="Foliennummernplatzhalter 3"/>
          <p:cNvSpPr>
            <a:spLocks noGrp="1"/>
          </p:cNvSpPr>
          <p:nvPr>
            <p:ph type="sldNum" sz="quarter" idx="12"/>
          </p:nvPr>
        </p:nvSpPr>
        <p:spPr/>
        <p:txBody>
          <a:bodyPr/>
          <a:lstStyle>
            <a:lvl1pPr>
              <a:defRPr/>
            </a:lvl1pPr>
          </a:lstStyle>
          <a:p>
            <a:fld id="{2BF206C2-B19E-4D64-BC8E-70D89B805758}" type="slidenum">
              <a:rPr lang="de-DE"/>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endParaRPr lang="de-DE"/>
          </a:p>
        </p:txBody>
      </p:sp>
      <p:sp>
        <p:nvSpPr>
          <p:cNvPr id="6" name="Fußzeilenplatzhalter 5"/>
          <p:cNvSpPr>
            <a:spLocks noGrp="1"/>
          </p:cNvSpPr>
          <p:nvPr>
            <p:ph type="ftr" sz="quarter" idx="11"/>
          </p:nvPr>
        </p:nvSpPr>
        <p:spPr/>
        <p:txBody>
          <a:bodyPr/>
          <a:lstStyle>
            <a:lvl1pPr>
              <a:defRPr/>
            </a:lvl1pPr>
          </a:lstStyle>
          <a:p>
            <a:endParaRPr lang="de-DE"/>
          </a:p>
        </p:txBody>
      </p:sp>
      <p:sp>
        <p:nvSpPr>
          <p:cNvPr id="7" name="Foliennummernplatzhalter 6"/>
          <p:cNvSpPr>
            <a:spLocks noGrp="1"/>
          </p:cNvSpPr>
          <p:nvPr>
            <p:ph type="sldNum" sz="quarter" idx="12"/>
          </p:nvPr>
        </p:nvSpPr>
        <p:spPr/>
        <p:txBody>
          <a:bodyPr/>
          <a:lstStyle>
            <a:lvl1pPr>
              <a:defRPr/>
            </a:lvl1pPr>
          </a:lstStyle>
          <a:p>
            <a:fld id="{CB477980-A88B-43F6-8955-5F282A096B36}" type="slidenum">
              <a:rPr lang="de-DE"/>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4"/>
          <p:cNvSpPr>
            <a:spLocks noGrp="1"/>
          </p:cNvSpPr>
          <p:nvPr>
            <p:ph type="dt" sz="half" idx="10"/>
          </p:nvPr>
        </p:nvSpPr>
        <p:spPr/>
        <p:txBody>
          <a:bodyPr/>
          <a:lstStyle>
            <a:lvl1pPr>
              <a:defRPr/>
            </a:lvl1pPr>
          </a:lstStyle>
          <a:p>
            <a:endParaRPr lang="de-DE"/>
          </a:p>
        </p:txBody>
      </p:sp>
      <p:sp>
        <p:nvSpPr>
          <p:cNvPr id="6" name="Fußzeilenplatzhalter 5"/>
          <p:cNvSpPr>
            <a:spLocks noGrp="1"/>
          </p:cNvSpPr>
          <p:nvPr>
            <p:ph type="ftr" sz="quarter" idx="11"/>
          </p:nvPr>
        </p:nvSpPr>
        <p:spPr/>
        <p:txBody>
          <a:bodyPr/>
          <a:lstStyle>
            <a:lvl1pPr>
              <a:defRPr/>
            </a:lvl1pPr>
          </a:lstStyle>
          <a:p>
            <a:endParaRPr lang="de-DE"/>
          </a:p>
        </p:txBody>
      </p:sp>
      <p:sp>
        <p:nvSpPr>
          <p:cNvPr id="7" name="Foliennummernplatzhalter 6"/>
          <p:cNvSpPr>
            <a:spLocks noGrp="1"/>
          </p:cNvSpPr>
          <p:nvPr>
            <p:ph type="sldNum" sz="quarter" idx="12"/>
          </p:nvPr>
        </p:nvSpPr>
        <p:spPr/>
        <p:txBody>
          <a:bodyPr/>
          <a:lstStyle>
            <a:lvl1pPr>
              <a:defRPr/>
            </a:lvl1pPr>
          </a:lstStyle>
          <a:p>
            <a:fld id="{149FDB3B-3D69-45D6-ABDE-B5763C33BFA3}" type="slidenum">
              <a:rPr lang="de-DE"/>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31746" name="Group 2"/>
          <p:cNvGrpSpPr>
            <a:grpSpLocks/>
          </p:cNvGrpSpPr>
          <p:nvPr/>
        </p:nvGrpSpPr>
        <p:grpSpPr bwMode="auto">
          <a:xfrm>
            <a:off x="0" y="0"/>
            <a:ext cx="9144000" cy="6856413"/>
            <a:chOff x="0" y="0"/>
            <a:chExt cx="5760" cy="4319"/>
          </a:xfrm>
        </p:grpSpPr>
        <p:sp>
          <p:nvSpPr>
            <p:cNvPr id="31747" name="Freeform 3"/>
            <p:cNvSpPr>
              <a:spLocks/>
            </p:cNvSpPr>
            <p:nvPr/>
          </p:nvSpPr>
          <p:spPr bwMode="hidden">
            <a:xfrm>
              <a:off x="0" y="12"/>
              <a:ext cx="5758" cy="3273"/>
            </a:xfrm>
            <a:custGeom>
              <a:avLst/>
              <a:gdLst/>
              <a:ahLst/>
              <a:cxnLst>
                <a:cxn ang="0">
                  <a:pos x="3193" y="1816"/>
                </a:cxn>
                <a:cxn ang="0">
                  <a:pos x="0" y="0"/>
                </a:cxn>
                <a:cxn ang="0">
                  <a:pos x="0" y="522"/>
                </a:cxn>
                <a:cxn ang="0">
                  <a:pos x="3037" y="1978"/>
                </a:cxn>
                <a:cxn ang="0">
                  <a:pos x="5740" y="3273"/>
                </a:cxn>
                <a:cxn ang="0">
                  <a:pos x="5740" y="3267"/>
                </a:cxn>
                <a:cxn ang="0">
                  <a:pos x="3193" y="1816"/>
                </a:cxn>
                <a:cxn ang="0">
                  <a:pos x="3193" y="1816"/>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w="9525">
              <a:noFill/>
              <a:round/>
              <a:headEnd/>
              <a:tailEnd/>
            </a:ln>
          </p:spPr>
          <p:txBody>
            <a:bodyPr/>
            <a:lstStyle/>
            <a:p>
              <a:endParaRPr lang="de-DE"/>
            </a:p>
          </p:txBody>
        </p:sp>
        <p:sp>
          <p:nvSpPr>
            <p:cNvPr id="31748" name="Freeform 4"/>
            <p:cNvSpPr>
              <a:spLocks/>
            </p:cNvSpPr>
            <p:nvPr/>
          </p:nvSpPr>
          <p:spPr bwMode="hidden">
            <a:xfrm>
              <a:off x="149" y="0"/>
              <a:ext cx="5609" cy="3243"/>
            </a:xfrm>
            <a:custGeom>
              <a:avLst/>
              <a:gdLst/>
              <a:ahLst/>
              <a:cxnLst>
                <a:cxn ang="0">
                  <a:pos x="3163" y="1714"/>
                </a:cxn>
                <a:cxn ang="0">
                  <a:pos x="431" y="0"/>
                </a:cxn>
                <a:cxn ang="0">
                  <a:pos x="0" y="0"/>
                </a:cxn>
                <a:cxn ang="0">
                  <a:pos x="3086" y="1786"/>
                </a:cxn>
                <a:cxn ang="0">
                  <a:pos x="5591" y="3243"/>
                </a:cxn>
                <a:cxn ang="0">
                  <a:pos x="5591" y="3237"/>
                </a:cxn>
                <a:cxn ang="0">
                  <a:pos x="3163" y="1714"/>
                </a:cxn>
                <a:cxn ang="0">
                  <a:pos x="3163" y="1714"/>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de-DE"/>
            </a:p>
          </p:txBody>
        </p:sp>
        <p:sp>
          <p:nvSpPr>
            <p:cNvPr id="31749" name="Freeform 5"/>
            <p:cNvSpPr>
              <a:spLocks/>
            </p:cNvSpPr>
            <p:nvPr/>
          </p:nvSpPr>
          <p:spPr bwMode="hidden">
            <a:xfrm>
              <a:off x="0" y="3433"/>
              <a:ext cx="4038" cy="191"/>
            </a:xfrm>
            <a:custGeom>
              <a:avLst/>
              <a:gdLst/>
              <a:ahLst/>
              <a:cxnLst>
                <a:cxn ang="0">
                  <a:pos x="0" y="156"/>
                </a:cxn>
                <a:cxn ang="0">
                  <a:pos x="4042" y="192"/>
                </a:cxn>
                <a:cxn ang="0">
                  <a:pos x="4042" y="144"/>
                </a:cxn>
                <a:cxn ang="0">
                  <a:pos x="0" y="0"/>
                </a:cxn>
                <a:cxn ang="0">
                  <a:pos x="0" y="156"/>
                </a:cxn>
                <a:cxn ang="0">
                  <a:pos x="0" y="156"/>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w="9525">
              <a:noFill/>
              <a:round/>
              <a:headEnd/>
              <a:tailEnd/>
            </a:ln>
          </p:spPr>
          <p:txBody>
            <a:bodyPr/>
            <a:lstStyle/>
            <a:p>
              <a:endParaRPr lang="de-DE"/>
            </a:p>
          </p:txBody>
        </p:sp>
        <p:sp>
          <p:nvSpPr>
            <p:cNvPr id="31750" name="Freeform 6"/>
            <p:cNvSpPr>
              <a:spLocks/>
            </p:cNvSpPr>
            <p:nvPr/>
          </p:nvSpPr>
          <p:spPr bwMode="hidden">
            <a:xfrm>
              <a:off x="4038" y="3577"/>
              <a:ext cx="1720" cy="65"/>
            </a:xfrm>
            <a:custGeom>
              <a:avLst/>
              <a:gdLst/>
              <a:ahLst/>
              <a:cxnLst>
                <a:cxn ang="0">
                  <a:pos x="1722" y="66"/>
                </a:cxn>
                <a:cxn ang="0">
                  <a:pos x="1722" y="60"/>
                </a:cxn>
                <a:cxn ang="0">
                  <a:pos x="0" y="0"/>
                </a:cxn>
                <a:cxn ang="0">
                  <a:pos x="0" y="48"/>
                </a:cxn>
                <a:cxn ang="0">
                  <a:pos x="1722" y="66"/>
                </a:cxn>
                <a:cxn ang="0">
                  <a:pos x="1722" y="66"/>
                </a:cxn>
              </a:cxnLst>
              <a:rect l="0" t="0" r="r" b="b"/>
              <a:pathLst>
                <a:path w="1722" h="66">
                  <a:moveTo>
                    <a:pt x="1722" y="66"/>
                  </a:moveTo>
                  <a:lnTo>
                    <a:pt x="1722" y="60"/>
                  </a:lnTo>
                  <a:lnTo>
                    <a:pt x="0" y="0"/>
                  </a:lnTo>
                  <a:lnTo>
                    <a:pt x="0" y="48"/>
                  </a:lnTo>
                  <a:lnTo>
                    <a:pt x="1722" y="66"/>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endParaRPr lang="de-DE"/>
            </a:p>
          </p:txBody>
        </p:sp>
        <p:sp>
          <p:nvSpPr>
            <p:cNvPr id="31751" name="Freeform 7"/>
            <p:cNvSpPr>
              <a:spLocks/>
            </p:cNvSpPr>
            <p:nvPr/>
          </p:nvSpPr>
          <p:spPr bwMode="hidden">
            <a:xfrm>
              <a:off x="0" y="3726"/>
              <a:ext cx="4784" cy="329"/>
            </a:xfrm>
            <a:custGeom>
              <a:avLst/>
              <a:gdLst/>
              <a:ahLst/>
              <a:cxnLst>
                <a:cxn ang="0">
                  <a:pos x="0" y="329"/>
                </a:cxn>
                <a:cxn ang="0">
                  <a:pos x="4789" y="77"/>
                </a:cxn>
                <a:cxn ang="0">
                  <a:pos x="4789" y="0"/>
                </a:cxn>
                <a:cxn ang="0">
                  <a:pos x="0" y="107"/>
                </a:cxn>
                <a:cxn ang="0">
                  <a:pos x="0" y="329"/>
                </a:cxn>
                <a:cxn ang="0">
                  <a:pos x="0" y="329"/>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w="9525" cap="flat" cmpd="sng">
              <a:noFill/>
              <a:prstDash val="solid"/>
              <a:round/>
              <a:headEnd type="none" w="med" len="med"/>
              <a:tailEnd type="none" w="med" len="med"/>
            </a:ln>
            <a:effectLst/>
          </p:spPr>
          <p:txBody>
            <a:bodyPr/>
            <a:lstStyle/>
            <a:p>
              <a:endParaRPr lang="de-DE"/>
            </a:p>
          </p:txBody>
        </p:sp>
        <p:sp>
          <p:nvSpPr>
            <p:cNvPr id="31752" name="Freeform 8"/>
            <p:cNvSpPr>
              <a:spLocks/>
            </p:cNvSpPr>
            <p:nvPr/>
          </p:nvSpPr>
          <p:spPr bwMode="hidden">
            <a:xfrm>
              <a:off x="4784" y="3702"/>
              <a:ext cx="974" cy="101"/>
            </a:xfrm>
            <a:custGeom>
              <a:avLst/>
              <a:gdLst/>
              <a:ahLst/>
              <a:cxnLst>
                <a:cxn ang="0">
                  <a:pos x="975" y="48"/>
                </a:cxn>
                <a:cxn ang="0">
                  <a:pos x="975" y="0"/>
                </a:cxn>
                <a:cxn ang="0">
                  <a:pos x="0" y="24"/>
                </a:cxn>
                <a:cxn ang="0">
                  <a:pos x="0" y="101"/>
                </a:cxn>
                <a:cxn ang="0">
                  <a:pos x="975" y="48"/>
                </a:cxn>
                <a:cxn ang="0">
                  <a:pos x="975" y="48"/>
                </a:cxn>
              </a:cxnLst>
              <a:rect l="0" t="0" r="r" b="b"/>
              <a:pathLst>
                <a:path w="975" h="101">
                  <a:moveTo>
                    <a:pt x="975" y="48"/>
                  </a:moveTo>
                  <a:lnTo>
                    <a:pt x="975" y="0"/>
                  </a:lnTo>
                  <a:lnTo>
                    <a:pt x="0" y="24"/>
                  </a:lnTo>
                  <a:lnTo>
                    <a:pt x="0" y="101"/>
                  </a:lnTo>
                  <a:lnTo>
                    <a:pt x="975" y="48"/>
                  </a:lnTo>
                  <a:lnTo>
                    <a:pt x="975" y="48"/>
                  </a:lnTo>
                  <a:close/>
                </a:path>
              </a:pathLst>
            </a:custGeom>
            <a:solidFill>
              <a:schemeClr val="bg1"/>
            </a:solidFill>
            <a:ln w="9525">
              <a:noFill/>
              <a:round/>
              <a:headEnd/>
              <a:tailEnd/>
            </a:ln>
          </p:spPr>
          <p:txBody>
            <a:bodyPr/>
            <a:lstStyle/>
            <a:p>
              <a:endParaRPr lang="de-DE"/>
            </a:p>
          </p:txBody>
        </p:sp>
        <p:sp>
          <p:nvSpPr>
            <p:cNvPr id="31753" name="Freeform 9"/>
            <p:cNvSpPr>
              <a:spLocks/>
            </p:cNvSpPr>
            <p:nvPr/>
          </p:nvSpPr>
          <p:spPr bwMode="hidden">
            <a:xfrm>
              <a:off x="3619" y="3815"/>
              <a:ext cx="2139" cy="198"/>
            </a:xfrm>
            <a:custGeom>
              <a:avLst/>
              <a:gdLst/>
              <a:ahLst/>
              <a:cxnLst>
                <a:cxn ang="0">
                  <a:pos x="2141" y="0"/>
                </a:cxn>
                <a:cxn ang="0">
                  <a:pos x="0" y="156"/>
                </a:cxn>
                <a:cxn ang="0">
                  <a:pos x="0" y="198"/>
                </a:cxn>
                <a:cxn ang="0">
                  <a:pos x="2141" y="0"/>
                </a:cxn>
                <a:cxn ang="0">
                  <a:pos x="2141" y="0"/>
                </a:cxn>
              </a:cxnLst>
              <a:rect l="0" t="0" r="r" b="b"/>
              <a:pathLst>
                <a:path w="2141" h="198">
                  <a:moveTo>
                    <a:pt x="2141" y="0"/>
                  </a:moveTo>
                  <a:lnTo>
                    <a:pt x="0" y="156"/>
                  </a:lnTo>
                  <a:lnTo>
                    <a:pt x="0" y="198"/>
                  </a:lnTo>
                  <a:lnTo>
                    <a:pt x="2141" y="0"/>
                  </a:lnTo>
                  <a:lnTo>
                    <a:pt x="2141" y="0"/>
                  </a:lnTo>
                  <a:close/>
                </a:path>
              </a:pathLst>
            </a:custGeom>
            <a:solidFill>
              <a:schemeClr val="bg1"/>
            </a:solidFill>
            <a:ln w="9525">
              <a:noFill/>
              <a:round/>
              <a:headEnd/>
              <a:tailEnd/>
            </a:ln>
          </p:spPr>
          <p:txBody>
            <a:bodyPr/>
            <a:lstStyle/>
            <a:p>
              <a:endParaRPr lang="de-DE"/>
            </a:p>
          </p:txBody>
        </p:sp>
        <p:sp>
          <p:nvSpPr>
            <p:cNvPr id="31754" name="Freeform 10"/>
            <p:cNvSpPr>
              <a:spLocks/>
            </p:cNvSpPr>
            <p:nvPr/>
          </p:nvSpPr>
          <p:spPr bwMode="hidden">
            <a:xfrm>
              <a:off x="0" y="3971"/>
              <a:ext cx="3619" cy="348"/>
            </a:xfrm>
            <a:custGeom>
              <a:avLst/>
              <a:gdLst/>
              <a:ahLst/>
              <a:cxnLst>
                <a:cxn ang="0">
                  <a:pos x="0" y="348"/>
                </a:cxn>
                <a:cxn ang="0">
                  <a:pos x="311" y="348"/>
                </a:cxn>
                <a:cxn ang="0">
                  <a:pos x="3623" y="42"/>
                </a:cxn>
                <a:cxn ang="0">
                  <a:pos x="3623" y="0"/>
                </a:cxn>
                <a:cxn ang="0">
                  <a:pos x="0" y="264"/>
                </a:cxn>
                <a:cxn ang="0">
                  <a:pos x="0" y="348"/>
                </a:cxn>
                <a:cxn ang="0">
                  <a:pos x="0" y="348"/>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de-DE"/>
            </a:p>
          </p:txBody>
        </p:sp>
        <p:sp>
          <p:nvSpPr>
            <p:cNvPr id="31755" name="Freeform 11"/>
            <p:cNvSpPr>
              <a:spLocks/>
            </p:cNvSpPr>
            <p:nvPr/>
          </p:nvSpPr>
          <p:spPr bwMode="hidden">
            <a:xfrm>
              <a:off x="2097" y="4043"/>
              <a:ext cx="2514" cy="276"/>
            </a:xfrm>
            <a:custGeom>
              <a:avLst/>
              <a:gdLst/>
              <a:ahLst/>
              <a:cxnLst>
                <a:cxn ang="0">
                  <a:pos x="2182" y="276"/>
                </a:cxn>
                <a:cxn ang="0">
                  <a:pos x="2517" y="204"/>
                </a:cxn>
                <a:cxn ang="0">
                  <a:pos x="2260" y="0"/>
                </a:cxn>
                <a:cxn ang="0">
                  <a:pos x="0" y="276"/>
                </a:cxn>
                <a:cxn ang="0">
                  <a:pos x="2182" y="276"/>
                </a:cxn>
                <a:cxn ang="0">
                  <a:pos x="2182" y="276"/>
                </a:cxn>
              </a:cxnLst>
              <a:rect l="0" t="0" r="r" b="b"/>
              <a:pathLst>
                <a:path w="2517" h="276">
                  <a:moveTo>
                    <a:pt x="2182" y="276"/>
                  </a:moveTo>
                  <a:lnTo>
                    <a:pt x="2517" y="204"/>
                  </a:lnTo>
                  <a:lnTo>
                    <a:pt x="2260" y="0"/>
                  </a:lnTo>
                  <a:lnTo>
                    <a:pt x="0" y="276"/>
                  </a:lnTo>
                  <a:lnTo>
                    <a:pt x="2182" y="276"/>
                  </a:lnTo>
                  <a:lnTo>
                    <a:pt x="2182" y="276"/>
                  </a:lnTo>
                  <a:close/>
                </a:path>
              </a:pathLst>
            </a:custGeom>
            <a:solidFill>
              <a:schemeClr val="bg1"/>
            </a:solidFill>
            <a:ln w="9525">
              <a:noFill/>
              <a:round/>
              <a:headEnd/>
              <a:tailEnd/>
            </a:ln>
          </p:spPr>
          <p:txBody>
            <a:bodyPr/>
            <a:lstStyle/>
            <a:p>
              <a:endParaRPr lang="de-DE"/>
            </a:p>
          </p:txBody>
        </p:sp>
        <p:sp>
          <p:nvSpPr>
            <p:cNvPr id="31756" name="Freeform 12"/>
            <p:cNvSpPr>
              <a:spLocks/>
            </p:cNvSpPr>
            <p:nvPr/>
          </p:nvSpPr>
          <p:spPr bwMode="hidden">
            <a:xfrm>
              <a:off x="4354" y="3869"/>
              <a:ext cx="1404" cy="378"/>
            </a:xfrm>
            <a:custGeom>
              <a:avLst/>
              <a:gdLst/>
              <a:ahLst/>
              <a:cxnLst>
                <a:cxn ang="0">
                  <a:pos x="1405" y="126"/>
                </a:cxn>
                <a:cxn ang="0">
                  <a:pos x="1405" y="0"/>
                </a:cxn>
                <a:cxn ang="0">
                  <a:pos x="0" y="174"/>
                </a:cxn>
                <a:cxn ang="0">
                  <a:pos x="257" y="378"/>
                </a:cxn>
                <a:cxn ang="0">
                  <a:pos x="1405" y="126"/>
                </a:cxn>
                <a:cxn ang="0">
                  <a:pos x="1405" y="126"/>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w="9525">
              <a:noFill/>
              <a:round/>
              <a:headEnd/>
              <a:tailEnd/>
            </a:ln>
          </p:spPr>
          <p:txBody>
            <a:bodyPr/>
            <a:lstStyle/>
            <a:p>
              <a:endParaRPr lang="de-DE"/>
            </a:p>
          </p:txBody>
        </p:sp>
        <p:sp>
          <p:nvSpPr>
            <p:cNvPr id="31757" name="Freeform 13"/>
            <p:cNvSpPr>
              <a:spLocks/>
            </p:cNvSpPr>
            <p:nvPr/>
          </p:nvSpPr>
          <p:spPr bwMode="hidden">
            <a:xfrm>
              <a:off x="5030" y="3151"/>
              <a:ext cx="728" cy="240"/>
            </a:xfrm>
            <a:custGeom>
              <a:avLst/>
              <a:gdLst/>
              <a:ahLst/>
              <a:cxnLst>
                <a:cxn ang="0">
                  <a:pos x="729" y="240"/>
                </a:cxn>
                <a:cxn ang="0">
                  <a:pos x="0" y="0"/>
                </a:cxn>
                <a:cxn ang="0">
                  <a:pos x="0" y="6"/>
                </a:cxn>
                <a:cxn ang="0">
                  <a:pos x="729" y="240"/>
                </a:cxn>
                <a:cxn ang="0">
                  <a:pos x="729" y="240"/>
                </a:cxn>
              </a:cxnLst>
              <a:rect l="0" t="0" r="r" b="b"/>
              <a:pathLst>
                <a:path w="729" h="240">
                  <a:moveTo>
                    <a:pt x="729" y="240"/>
                  </a:moveTo>
                  <a:lnTo>
                    <a:pt x="0" y="0"/>
                  </a:lnTo>
                  <a:lnTo>
                    <a:pt x="0" y="6"/>
                  </a:lnTo>
                  <a:lnTo>
                    <a:pt x="729" y="240"/>
                  </a:lnTo>
                  <a:lnTo>
                    <a:pt x="729" y="240"/>
                  </a:lnTo>
                  <a:close/>
                </a:path>
              </a:pathLst>
            </a:custGeom>
            <a:solidFill>
              <a:schemeClr val="bg1"/>
            </a:solidFill>
            <a:ln w="9525">
              <a:noFill/>
              <a:round/>
              <a:headEnd/>
              <a:tailEnd/>
            </a:ln>
          </p:spPr>
          <p:txBody>
            <a:bodyPr/>
            <a:lstStyle/>
            <a:p>
              <a:endParaRPr lang="de-DE"/>
            </a:p>
          </p:txBody>
        </p:sp>
        <p:sp>
          <p:nvSpPr>
            <p:cNvPr id="31758" name="Freeform 14"/>
            <p:cNvSpPr>
              <a:spLocks/>
            </p:cNvSpPr>
            <p:nvPr/>
          </p:nvSpPr>
          <p:spPr bwMode="hidden">
            <a:xfrm>
              <a:off x="0" y="1486"/>
              <a:ext cx="5030" cy="1671"/>
            </a:xfrm>
            <a:custGeom>
              <a:avLst/>
              <a:gdLst/>
              <a:ahLst/>
              <a:cxnLst>
                <a:cxn ang="0">
                  <a:pos x="0" y="72"/>
                </a:cxn>
                <a:cxn ang="0">
                  <a:pos x="5035" y="1672"/>
                </a:cxn>
                <a:cxn ang="0">
                  <a:pos x="5035" y="1666"/>
                </a:cxn>
                <a:cxn ang="0">
                  <a:pos x="0" y="0"/>
                </a:cxn>
                <a:cxn ang="0">
                  <a:pos x="0" y="72"/>
                </a:cxn>
                <a:cxn ang="0">
                  <a:pos x="0" y="72"/>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w="9525">
              <a:noFill/>
              <a:round/>
              <a:headEnd/>
              <a:tailEnd/>
            </a:ln>
          </p:spPr>
          <p:txBody>
            <a:bodyPr/>
            <a:lstStyle/>
            <a:p>
              <a:endParaRPr lang="de-DE"/>
            </a:p>
          </p:txBody>
        </p:sp>
        <p:sp>
          <p:nvSpPr>
            <p:cNvPr id="31759" name="Freeform 15"/>
            <p:cNvSpPr>
              <a:spLocks/>
            </p:cNvSpPr>
            <p:nvPr/>
          </p:nvSpPr>
          <p:spPr bwMode="hidden">
            <a:xfrm>
              <a:off x="5030" y="3049"/>
              <a:ext cx="728" cy="318"/>
            </a:xfrm>
            <a:custGeom>
              <a:avLst/>
              <a:gdLst/>
              <a:ahLst/>
              <a:cxnLst>
                <a:cxn ang="0">
                  <a:pos x="729" y="318"/>
                </a:cxn>
                <a:cxn ang="0">
                  <a:pos x="729" y="312"/>
                </a:cxn>
                <a:cxn ang="0">
                  <a:pos x="0" y="0"/>
                </a:cxn>
                <a:cxn ang="0">
                  <a:pos x="0" y="54"/>
                </a:cxn>
                <a:cxn ang="0">
                  <a:pos x="729" y="318"/>
                </a:cxn>
                <a:cxn ang="0">
                  <a:pos x="729" y="318"/>
                </a:cxn>
              </a:cxnLst>
              <a:rect l="0" t="0" r="r" b="b"/>
              <a:pathLst>
                <a:path w="729" h="318">
                  <a:moveTo>
                    <a:pt x="729" y="318"/>
                  </a:moveTo>
                  <a:lnTo>
                    <a:pt x="729" y="312"/>
                  </a:lnTo>
                  <a:lnTo>
                    <a:pt x="0" y="0"/>
                  </a:lnTo>
                  <a:lnTo>
                    <a:pt x="0" y="54"/>
                  </a:lnTo>
                  <a:lnTo>
                    <a:pt x="729" y="318"/>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endParaRPr lang="de-DE"/>
            </a:p>
          </p:txBody>
        </p:sp>
        <p:sp>
          <p:nvSpPr>
            <p:cNvPr id="31760" name="Freeform 16"/>
            <p:cNvSpPr>
              <a:spLocks/>
            </p:cNvSpPr>
            <p:nvPr/>
          </p:nvSpPr>
          <p:spPr bwMode="hidden">
            <a:xfrm>
              <a:off x="0" y="916"/>
              <a:ext cx="5030" cy="2187"/>
            </a:xfrm>
            <a:custGeom>
              <a:avLst/>
              <a:gdLst/>
              <a:ahLst/>
              <a:cxnLst>
                <a:cxn ang="0">
                  <a:pos x="0" y="396"/>
                </a:cxn>
                <a:cxn ang="0">
                  <a:pos x="5035" y="2188"/>
                </a:cxn>
                <a:cxn ang="0">
                  <a:pos x="5035" y="2134"/>
                </a:cxn>
                <a:cxn ang="0">
                  <a:pos x="0" y="0"/>
                </a:cxn>
                <a:cxn ang="0">
                  <a:pos x="0" y="396"/>
                </a:cxn>
                <a:cxn ang="0">
                  <a:pos x="0" y="396"/>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w="9525">
              <a:noFill/>
              <a:round/>
              <a:headEnd/>
              <a:tailEnd/>
            </a:ln>
          </p:spPr>
          <p:txBody>
            <a:bodyPr/>
            <a:lstStyle/>
            <a:p>
              <a:endParaRPr lang="de-DE"/>
            </a:p>
          </p:txBody>
        </p:sp>
        <p:sp>
          <p:nvSpPr>
            <p:cNvPr id="31761" name="Freeform 17"/>
            <p:cNvSpPr>
              <a:spLocks/>
            </p:cNvSpPr>
            <p:nvPr/>
          </p:nvSpPr>
          <p:spPr bwMode="hidden">
            <a:xfrm>
              <a:off x="2294" y="0"/>
              <a:ext cx="3159" cy="2725"/>
            </a:xfrm>
            <a:custGeom>
              <a:avLst/>
              <a:gdLst/>
              <a:ahLst/>
              <a:cxnLst>
                <a:cxn ang="0">
                  <a:pos x="0" y="0"/>
                </a:cxn>
                <a:cxn ang="0">
                  <a:pos x="3145" y="2727"/>
                </a:cxn>
                <a:cxn ang="0">
                  <a:pos x="3163" y="2704"/>
                </a:cxn>
                <a:cxn ang="0">
                  <a:pos x="102" y="0"/>
                </a:cxn>
                <a:cxn ang="0">
                  <a:pos x="0" y="0"/>
                </a:cxn>
                <a:cxn ang="0">
                  <a:pos x="0" y="0"/>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w="9525">
              <a:noFill/>
              <a:round/>
              <a:headEnd/>
              <a:tailEnd/>
            </a:ln>
          </p:spPr>
          <p:txBody>
            <a:bodyPr/>
            <a:lstStyle/>
            <a:p>
              <a:endParaRPr lang="de-DE"/>
            </a:p>
          </p:txBody>
        </p:sp>
        <p:sp>
          <p:nvSpPr>
            <p:cNvPr id="31762" name="Freeform 18"/>
            <p:cNvSpPr>
              <a:spLocks/>
            </p:cNvSpPr>
            <p:nvPr/>
          </p:nvSpPr>
          <p:spPr bwMode="hidden">
            <a:xfrm>
              <a:off x="5435" y="2702"/>
              <a:ext cx="323" cy="299"/>
            </a:xfrm>
            <a:custGeom>
              <a:avLst/>
              <a:gdLst/>
              <a:ahLst/>
              <a:cxnLst>
                <a:cxn ang="0">
                  <a:pos x="323" y="299"/>
                </a:cxn>
                <a:cxn ang="0">
                  <a:pos x="323" y="263"/>
                </a:cxn>
                <a:cxn ang="0">
                  <a:pos x="18" y="0"/>
                </a:cxn>
                <a:cxn ang="0">
                  <a:pos x="0" y="23"/>
                </a:cxn>
                <a:cxn ang="0">
                  <a:pos x="323" y="299"/>
                </a:cxn>
                <a:cxn ang="0">
                  <a:pos x="323" y="299"/>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w="9525">
              <a:noFill/>
              <a:round/>
              <a:headEnd/>
              <a:tailEnd/>
            </a:ln>
          </p:spPr>
          <p:txBody>
            <a:bodyPr/>
            <a:lstStyle/>
            <a:p>
              <a:endParaRPr lang="de-DE"/>
            </a:p>
          </p:txBody>
        </p:sp>
        <p:sp>
          <p:nvSpPr>
            <p:cNvPr id="31763" name="Freeform 19"/>
            <p:cNvSpPr>
              <a:spLocks/>
            </p:cNvSpPr>
            <p:nvPr/>
          </p:nvSpPr>
          <p:spPr bwMode="hidden">
            <a:xfrm>
              <a:off x="5477" y="2588"/>
              <a:ext cx="281" cy="335"/>
            </a:xfrm>
            <a:custGeom>
              <a:avLst/>
              <a:gdLst/>
              <a:ahLst/>
              <a:cxnLst>
                <a:cxn ang="0">
                  <a:pos x="281" y="335"/>
                </a:cxn>
                <a:cxn ang="0">
                  <a:pos x="281" y="173"/>
                </a:cxn>
                <a:cxn ang="0">
                  <a:pos x="96" y="0"/>
                </a:cxn>
                <a:cxn ang="0">
                  <a:pos x="0" y="90"/>
                </a:cxn>
                <a:cxn ang="0">
                  <a:pos x="281" y="335"/>
                </a:cxn>
                <a:cxn ang="0">
                  <a:pos x="281" y="335"/>
                </a:cxn>
              </a:cxnLst>
              <a:rect l="0" t="0" r="r" b="b"/>
              <a:pathLst>
                <a:path w="281" h="335">
                  <a:moveTo>
                    <a:pt x="281" y="335"/>
                  </a:moveTo>
                  <a:lnTo>
                    <a:pt x="281" y="173"/>
                  </a:lnTo>
                  <a:lnTo>
                    <a:pt x="96" y="0"/>
                  </a:lnTo>
                  <a:lnTo>
                    <a:pt x="0" y="90"/>
                  </a:lnTo>
                  <a:lnTo>
                    <a:pt x="281" y="335"/>
                  </a:lnTo>
                  <a:lnTo>
                    <a:pt x="281" y="335"/>
                  </a:lnTo>
                  <a:close/>
                </a:path>
              </a:pathLst>
            </a:custGeom>
            <a:solidFill>
              <a:schemeClr val="bg1"/>
            </a:solidFill>
            <a:ln w="9525">
              <a:noFill/>
              <a:round/>
              <a:headEnd/>
              <a:tailEnd/>
            </a:ln>
          </p:spPr>
          <p:txBody>
            <a:bodyPr/>
            <a:lstStyle/>
            <a:p>
              <a:endParaRPr lang="de-DE"/>
            </a:p>
          </p:txBody>
        </p:sp>
        <p:sp>
          <p:nvSpPr>
            <p:cNvPr id="31764" name="Freeform 20"/>
            <p:cNvSpPr>
              <a:spLocks/>
            </p:cNvSpPr>
            <p:nvPr/>
          </p:nvSpPr>
          <p:spPr bwMode="hidden">
            <a:xfrm>
              <a:off x="2454" y="0"/>
              <a:ext cx="3119" cy="2678"/>
            </a:xfrm>
            <a:custGeom>
              <a:avLst/>
              <a:gdLst/>
              <a:ahLst/>
              <a:cxnLst>
                <a:cxn ang="0">
                  <a:pos x="0" y="0"/>
                </a:cxn>
                <a:cxn ang="0">
                  <a:pos x="3026" y="2680"/>
                </a:cxn>
                <a:cxn ang="0">
                  <a:pos x="3122" y="2590"/>
                </a:cxn>
                <a:cxn ang="0">
                  <a:pos x="383" y="0"/>
                </a:cxn>
                <a:cxn ang="0">
                  <a:pos x="0" y="0"/>
                </a:cxn>
                <a:cxn ang="0">
                  <a:pos x="0" y="0"/>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w="9525">
              <a:noFill/>
              <a:round/>
              <a:headEnd/>
              <a:tailEnd/>
            </a:ln>
          </p:spPr>
          <p:txBody>
            <a:bodyPr/>
            <a:lstStyle/>
            <a:p>
              <a:endParaRPr lang="de-DE"/>
            </a:p>
          </p:txBody>
        </p:sp>
        <p:sp>
          <p:nvSpPr>
            <p:cNvPr id="31765" name="Freeform 21"/>
            <p:cNvSpPr>
              <a:spLocks/>
            </p:cNvSpPr>
            <p:nvPr/>
          </p:nvSpPr>
          <p:spPr bwMode="hidden">
            <a:xfrm>
              <a:off x="5626" y="2534"/>
              <a:ext cx="132" cy="132"/>
            </a:xfrm>
            <a:custGeom>
              <a:avLst/>
              <a:gdLst/>
              <a:ahLst/>
              <a:cxnLst>
                <a:cxn ang="0">
                  <a:pos x="132" y="132"/>
                </a:cxn>
                <a:cxn ang="0">
                  <a:pos x="0" y="0"/>
                </a:cxn>
                <a:cxn ang="0">
                  <a:pos x="0" y="0"/>
                </a:cxn>
                <a:cxn ang="0">
                  <a:pos x="132" y="132"/>
                </a:cxn>
                <a:cxn ang="0">
                  <a:pos x="132" y="132"/>
                </a:cxn>
              </a:cxnLst>
              <a:rect l="0" t="0" r="r" b="b"/>
              <a:pathLst>
                <a:path w="132" h="132">
                  <a:moveTo>
                    <a:pt x="132" y="132"/>
                  </a:moveTo>
                  <a:lnTo>
                    <a:pt x="0" y="0"/>
                  </a:lnTo>
                  <a:lnTo>
                    <a:pt x="0" y="0"/>
                  </a:lnTo>
                  <a:lnTo>
                    <a:pt x="132" y="132"/>
                  </a:lnTo>
                  <a:lnTo>
                    <a:pt x="132" y="132"/>
                  </a:lnTo>
                  <a:close/>
                </a:path>
              </a:pathLst>
            </a:custGeom>
            <a:solidFill>
              <a:srgbClr val="FF9999"/>
            </a:solidFill>
            <a:ln w="9525">
              <a:noFill/>
              <a:round/>
              <a:headEnd/>
              <a:tailEnd/>
            </a:ln>
          </p:spPr>
          <p:txBody>
            <a:bodyPr/>
            <a:lstStyle/>
            <a:p>
              <a:endParaRPr lang="de-DE"/>
            </a:p>
          </p:txBody>
        </p:sp>
        <p:sp>
          <p:nvSpPr>
            <p:cNvPr id="31766" name="Freeform 22"/>
            <p:cNvSpPr>
              <a:spLocks/>
            </p:cNvSpPr>
            <p:nvPr/>
          </p:nvSpPr>
          <p:spPr bwMode="hidden">
            <a:xfrm>
              <a:off x="3112" y="0"/>
              <a:ext cx="2514" cy="2534"/>
            </a:xfrm>
            <a:custGeom>
              <a:avLst/>
              <a:gdLst/>
              <a:ahLst/>
              <a:cxnLst>
                <a:cxn ang="0">
                  <a:pos x="0" y="0"/>
                </a:cxn>
                <a:cxn ang="0">
                  <a:pos x="2517" y="2536"/>
                </a:cxn>
                <a:cxn ang="0">
                  <a:pos x="2517" y="2536"/>
                </a:cxn>
                <a:cxn ang="0">
                  <a:pos x="66" y="0"/>
                </a:cxn>
                <a:cxn ang="0">
                  <a:pos x="0" y="0"/>
                </a:cxn>
                <a:cxn ang="0">
                  <a:pos x="0" y="0"/>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w="9525">
              <a:noFill/>
              <a:round/>
              <a:headEnd/>
              <a:tailEnd/>
            </a:ln>
          </p:spPr>
          <p:txBody>
            <a:bodyPr/>
            <a:lstStyle/>
            <a:p>
              <a:endParaRPr lang="de-DE"/>
            </a:p>
          </p:txBody>
        </p:sp>
        <p:sp>
          <p:nvSpPr>
            <p:cNvPr id="31767" name="Freeform 23"/>
            <p:cNvSpPr>
              <a:spLocks/>
            </p:cNvSpPr>
            <p:nvPr/>
          </p:nvSpPr>
          <p:spPr bwMode="hidden">
            <a:xfrm>
              <a:off x="3488" y="0"/>
              <a:ext cx="2198" cy="2480"/>
            </a:xfrm>
            <a:custGeom>
              <a:avLst/>
              <a:gdLst/>
              <a:ahLst/>
              <a:cxnLst>
                <a:cxn ang="0">
                  <a:pos x="0" y="0"/>
                </a:cxn>
                <a:cxn ang="0">
                  <a:pos x="2188" y="2482"/>
                </a:cxn>
                <a:cxn ang="0">
                  <a:pos x="2200" y="2476"/>
                </a:cxn>
                <a:cxn ang="0">
                  <a:pos x="317" y="0"/>
                </a:cxn>
                <a:cxn ang="0">
                  <a:pos x="0" y="0"/>
                </a:cxn>
                <a:cxn ang="0">
                  <a:pos x="0" y="0"/>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w="9525" cap="flat" cmpd="sng">
              <a:noFill/>
              <a:prstDash val="solid"/>
              <a:round/>
              <a:headEnd type="none" w="med" len="med"/>
              <a:tailEnd type="none" w="med" len="med"/>
            </a:ln>
            <a:effectLst/>
          </p:spPr>
          <p:txBody>
            <a:bodyPr/>
            <a:lstStyle/>
            <a:p>
              <a:endParaRPr lang="de-DE"/>
            </a:p>
          </p:txBody>
        </p:sp>
        <p:sp>
          <p:nvSpPr>
            <p:cNvPr id="31768" name="Freeform 24"/>
            <p:cNvSpPr>
              <a:spLocks/>
            </p:cNvSpPr>
            <p:nvPr/>
          </p:nvSpPr>
          <p:spPr bwMode="hidden">
            <a:xfrm>
              <a:off x="5674" y="2474"/>
              <a:ext cx="84" cy="96"/>
            </a:xfrm>
            <a:custGeom>
              <a:avLst/>
              <a:gdLst/>
              <a:ahLst/>
              <a:cxnLst>
                <a:cxn ang="0">
                  <a:pos x="84" y="96"/>
                </a:cxn>
                <a:cxn ang="0">
                  <a:pos x="84" y="90"/>
                </a:cxn>
                <a:cxn ang="0">
                  <a:pos x="12" y="0"/>
                </a:cxn>
                <a:cxn ang="0">
                  <a:pos x="0" y="6"/>
                </a:cxn>
                <a:cxn ang="0">
                  <a:pos x="84" y="96"/>
                </a:cxn>
                <a:cxn ang="0">
                  <a:pos x="84" y="96"/>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w="9525">
              <a:noFill/>
              <a:round/>
              <a:headEnd/>
              <a:tailEnd/>
            </a:ln>
          </p:spPr>
          <p:txBody>
            <a:bodyPr/>
            <a:lstStyle/>
            <a:p>
              <a:endParaRPr lang="de-DE"/>
            </a:p>
          </p:txBody>
        </p:sp>
        <p:sp>
          <p:nvSpPr>
            <p:cNvPr id="31769" name="Freeform 25"/>
            <p:cNvSpPr>
              <a:spLocks/>
            </p:cNvSpPr>
            <p:nvPr/>
          </p:nvSpPr>
          <p:spPr bwMode="hidden">
            <a:xfrm>
              <a:off x="5603" y="850"/>
              <a:ext cx="155" cy="516"/>
            </a:xfrm>
            <a:custGeom>
              <a:avLst/>
              <a:gdLst/>
              <a:ahLst/>
              <a:cxnLst>
                <a:cxn ang="0">
                  <a:pos x="155" y="516"/>
                </a:cxn>
                <a:cxn ang="0">
                  <a:pos x="155" y="204"/>
                </a:cxn>
                <a:cxn ang="0">
                  <a:pos x="77" y="0"/>
                </a:cxn>
                <a:cxn ang="0">
                  <a:pos x="0" y="192"/>
                </a:cxn>
                <a:cxn ang="0">
                  <a:pos x="155" y="516"/>
                </a:cxn>
                <a:cxn ang="0">
                  <a:pos x="155" y="516"/>
                </a:cxn>
              </a:cxnLst>
              <a:rect l="0" t="0" r="r" b="b"/>
              <a:pathLst>
                <a:path w="155" h="516">
                  <a:moveTo>
                    <a:pt x="155" y="516"/>
                  </a:moveTo>
                  <a:lnTo>
                    <a:pt x="155" y="204"/>
                  </a:lnTo>
                  <a:lnTo>
                    <a:pt x="77" y="0"/>
                  </a:lnTo>
                  <a:lnTo>
                    <a:pt x="0" y="192"/>
                  </a:lnTo>
                  <a:lnTo>
                    <a:pt x="155" y="516"/>
                  </a:lnTo>
                  <a:lnTo>
                    <a:pt x="155" y="516"/>
                  </a:lnTo>
                  <a:close/>
                </a:path>
              </a:pathLst>
            </a:custGeom>
            <a:solidFill>
              <a:schemeClr val="bg2"/>
            </a:solidFill>
            <a:ln w="9525">
              <a:noFill/>
              <a:round/>
              <a:headEnd/>
              <a:tailEnd/>
            </a:ln>
          </p:spPr>
          <p:txBody>
            <a:bodyPr/>
            <a:lstStyle/>
            <a:p>
              <a:endParaRPr lang="de-DE"/>
            </a:p>
          </p:txBody>
        </p:sp>
        <p:sp>
          <p:nvSpPr>
            <p:cNvPr id="31770" name="Freeform 26"/>
            <p:cNvSpPr>
              <a:spLocks/>
            </p:cNvSpPr>
            <p:nvPr/>
          </p:nvSpPr>
          <p:spPr bwMode="hidden">
            <a:xfrm>
              <a:off x="5107" y="0"/>
              <a:ext cx="573" cy="1042"/>
            </a:xfrm>
            <a:custGeom>
              <a:avLst/>
              <a:gdLst/>
              <a:ahLst/>
              <a:cxnLst>
                <a:cxn ang="0">
                  <a:pos x="0" y="0"/>
                </a:cxn>
                <a:cxn ang="0">
                  <a:pos x="497" y="1043"/>
                </a:cxn>
                <a:cxn ang="0">
                  <a:pos x="574" y="851"/>
                </a:cxn>
                <a:cxn ang="0">
                  <a:pos x="251" y="0"/>
                </a:cxn>
                <a:cxn ang="0">
                  <a:pos x="0" y="0"/>
                </a:cxn>
                <a:cxn ang="0">
                  <a:pos x="0" y="0"/>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w="9525">
              <a:noFill/>
              <a:round/>
              <a:headEnd/>
              <a:tailEnd/>
            </a:ln>
          </p:spPr>
          <p:txBody>
            <a:bodyPr/>
            <a:lstStyle/>
            <a:p>
              <a:endParaRPr lang="de-DE"/>
            </a:p>
          </p:txBody>
        </p:sp>
        <p:sp>
          <p:nvSpPr>
            <p:cNvPr id="31771" name="Freeform 27"/>
            <p:cNvSpPr>
              <a:spLocks/>
            </p:cNvSpPr>
            <p:nvPr/>
          </p:nvSpPr>
          <p:spPr bwMode="hidden">
            <a:xfrm>
              <a:off x="5411" y="0"/>
              <a:ext cx="341" cy="796"/>
            </a:xfrm>
            <a:custGeom>
              <a:avLst/>
              <a:gdLst/>
              <a:ahLst/>
              <a:cxnLst>
                <a:cxn ang="0">
                  <a:pos x="144" y="0"/>
                </a:cxn>
                <a:cxn ang="0">
                  <a:pos x="0" y="0"/>
                </a:cxn>
                <a:cxn ang="0">
                  <a:pos x="287" y="797"/>
                </a:cxn>
                <a:cxn ang="0">
                  <a:pos x="341" y="653"/>
                </a:cxn>
                <a:cxn ang="0">
                  <a:pos x="144" y="0"/>
                </a:cxn>
                <a:cxn ang="0">
                  <a:pos x="144" y="0"/>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w="9525">
              <a:noFill/>
              <a:round/>
              <a:headEnd/>
              <a:tailEnd/>
            </a:ln>
          </p:spPr>
          <p:txBody>
            <a:bodyPr/>
            <a:lstStyle/>
            <a:p>
              <a:endParaRPr lang="de-DE"/>
            </a:p>
          </p:txBody>
        </p:sp>
        <p:sp>
          <p:nvSpPr>
            <p:cNvPr id="31772" name="Freeform 28"/>
            <p:cNvSpPr>
              <a:spLocks/>
            </p:cNvSpPr>
            <p:nvPr/>
          </p:nvSpPr>
          <p:spPr bwMode="hidden">
            <a:xfrm>
              <a:off x="5698" y="653"/>
              <a:ext cx="60" cy="311"/>
            </a:xfrm>
            <a:custGeom>
              <a:avLst/>
              <a:gdLst/>
              <a:ahLst/>
              <a:cxnLst>
                <a:cxn ang="0">
                  <a:pos x="0" y="144"/>
                </a:cxn>
                <a:cxn ang="0">
                  <a:pos x="60" y="312"/>
                </a:cxn>
                <a:cxn ang="0">
                  <a:pos x="60" y="6"/>
                </a:cxn>
                <a:cxn ang="0">
                  <a:pos x="54" y="0"/>
                </a:cxn>
                <a:cxn ang="0">
                  <a:pos x="0" y="144"/>
                </a:cxn>
                <a:cxn ang="0">
                  <a:pos x="0" y="144"/>
                </a:cxn>
              </a:cxnLst>
              <a:rect l="0" t="0" r="r" b="b"/>
              <a:pathLst>
                <a:path w="60" h="312">
                  <a:moveTo>
                    <a:pt x="0" y="144"/>
                  </a:moveTo>
                  <a:lnTo>
                    <a:pt x="60" y="312"/>
                  </a:lnTo>
                  <a:lnTo>
                    <a:pt x="60" y="6"/>
                  </a:lnTo>
                  <a:lnTo>
                    <a:pt x="54" y="0"/>
                  </a:lnTo>
                  <a:lnTo>
                    <a:pt x="0" y="144"/>
                  </a:lnTo>
                  <a:lnTo>
                    <a:pt x="0" y="144"/>
                  </a:lnTo>
                  <a:close/>
                </a:path>
              </a:pathLst>
            </a:custGeom>
            <a:solidFill>
              <a:schemeClr val="bg2"/>
            </a:solidFill>
            <a:ln w="9525">
              <a:noFill/>
              <a:round/>
              <a:headEnd/>
              <a:tailEnd/>
            </a:ln>
          </p:spPr>
          <p:txBody>
            <a:bodyPr/>
            <a:lstStyle/>
            <a:p>
              <a:endParaRPr lang="de-DE"/>
            </a:p>
          </p:txBody>
        </p:sp>
        <p:sp>
          <p:nvSpPr>
            <p:cNvPr id="31773" name="Freeform 29"/>
            <p:cNvSpPr>
              <a:spLocks/>
            </p:cNvSpPr>
            <p:nvPr/>
          </p:nvSpPr>
          <p:spPr bwMode="hidden">
            <a:xfrm>
              <a:off x="2" y="1601"/>
              <a:ext cx="5752" cy="1864"/>
            </a:xfrm>
            <a:custGeom>
              <a:avLst/>
              <a:gdLst/>
              <a:ahLst/>
              <a:cxnLst>
                <a:cxn ang="0">
                  <a:pos x="0" y="371"/>
                </a:cxn>
                <a:cxn ang="0">
                  <a:pos x="5740" y="1864"/>
                </a:cxn>
                <a:cxn ang="0">
                  <a:pos x="5740" y="1834"/>
                </a:cxn>
                <a:cxn ang="0">
                  <a:pos x="0" y="0"/>
                </a:cxn>
                <a:cxn ang="0">
                  <a:pos x="0" y="371"/>
                </a:cxn>
                <a:cxn ang="0">
                  <a:pos x="0" y="37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w="9525">
              <a:noFill/>
              <a:round/>
              <a:headEnd/>
              <a:tailEnd/>
            </a:ln>
          </p:spPr>
          <p:txBody>
            <a:bodyPr/>
            <a:lstStyle/>
            <a:p>
              <a:endParaRPr lang="de-DE"/>
            </a:p>
          </p:txBody>
        </p:sp>
        <p:sp>
          <p:nvSpPr>
            <p:cNvPr id="31774" name="Freeform 30"/>
            <p:cNvSpPr>
              <a:spLocks/>
            </p:cNvSpPr>
            <p:nvPr/>
          </p:nvSpPr>
          <p:spPr bwMode="hidden">
            <a:xfrm>
              <a:off x="5754" y="3483"/>
              <a:ext cx="6" cy="6"/>
            </a:xfrm>
            <a:custGeom>
              <a:avLst/>
              <a:gdLst/>
              <a:ahLst/>
              <a:cxnLst>
                <a:cxn ang="0">
                  <a:pos x="6" y="6"/>
                </a:cxn>
                <a:cxn ang="0">
                  <a:pos x="0" y="0"/>
                </a:cxn>
                <a:cxn ang="0">
                  <a:pos x="0" y="6"/>
                </a:cxn>
                <a:cxn ang="0">
                  <a:pos x="6" y="6"/>
                </a:cxn>
                <a:cxn ang="0">
                  <a:pos x="6" y="6"/>
                </a:cxn>
              </a:cxnLst>
              <a:rect l="0" t="0" r="r" b="b"/>
              <a:pathLst>
                <a:path w="6" h="6">
                  <a:moveTo>
                    <a:pt x="6" y="6"/>
                  </a:moveTo>
                  <a:lnTo>
                    <a:pt x="0" y="0"/>
                  </a:lnTo>
                  <a:lnTo>
                    <a:pt x="0" y="6"/>
                  </a:lnTo>
                  <a:lnTo>
                    <a:pt x="6" y="6"/>
                  </a:lnTo>
                  <a:lnTo>
                    <a:pt x="6" y="6"/>
                  </a:lnTo>
                  <a:close/>
                </a:path>
              </a:pathLst>
            </a:custGeom>
            <a:solidFill>
              <a:srgbClr val="18FF00"/>
            </a:solidFill>
            <a:ln w="9525">
              <a:noFill/>
              <a:round/>
              <a:headEnd/>
              <a:tailEnd/>
            </a:ln>
          </p:spPr>
          <p:txBody>
            <a:bodyPr/>
            <a:lstStyle/>
            <a:p>
              <a:endParaRPr lang="de-DE"/>
            </a:p>
          </p:txBody>
        </p:sp>
        <p:sp>
          <p:nvSpPr>
            <p:cNvPr id="31775" name="Freeform 31"/>
            <p:cNvSpPr>
              <a:spLocks/>
            </p:cNvSpPr>
            <p:nvPr/>
          </p:nvSpPr>
          <p:spPr bwMode="hidden">
            <a:xfrm>
              <a:off x="2" y="2152"/>
              <a:ext cx="5752" cy="1337"/>
            </a:xfrm>
            <a:custGeom>
              <a:avLst/>
              <a:gdLst/>
              <a:ahLst/>
              <a:cxnLst>
                <a:cxn ang="0">
                  <a:pos x="0" y="366"/>
                </a:cxn>
                <a:cxn ang="0">
                  <a:pos x="5740" y="1337"/>
                </a:cxn>
                <a:cxn ang="0">
                  <a:pos x="5740" y="1331"/>
                </a:cxn>
                <a:cxn ang="0">
                  <a:pos x="0" y="0"/>
                </a:cxn>
                <a:cxn ang="0">
                  <a:pos x="0" y="366"/>
                </a:cxn>
                <a:cxn ang="0">
                  <a:pos x="0" y="366"/>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w="9525">
              <a:noFill/>
              <a:round/>
              <a:headEnd/>
              <a:tailEnd/>
            </a:ln>
          </p:spPr>
          <p:txBody>
            <a:bodyPr/>
            <a:lstStyle/>
            <a:p>
              <a:endParaRPr lang="de-DE"/>
            </a:p>
          </p:txBody>
        </p:sp>
        <p:sp>
          <p:nvSpPr>
            <p:cNvPr id="31776" name="Freeform 32"/>
            <p:cNvSpPr>
              <a:spLocks/>
            </p:cNvSpPr>
            <p:nvPr/>
          </p:nvSpPr>
          <p:spPr bwMode="hidden">
            <a:xfrm>
              <a:off x="2" y="3177"/>
              <a:ext cx="5752" cy="414"/>
            </a:xfrm>
            <a:custGeom>
              <a:avLst/>
              <a:gdLst/>
              <a:ahLst/>
              <a:cxnLst>
                <a:cxn ang="0">
                  <a:pos x="0" y="48"/>
                </a:cxn>
                <a:cxn ang="0">
                  <a:pos x="5740" y="414"/>
                </a:cxn>
                <a:cxn ang="0">
                  <a:pos x="5740" y="402"/>
                </a:cxn>
                <a:cxn ang="0">
                  <a:pos x="0" y="0"/>
                </a:cxn>
                <a:cxn ang="0">
                  <a:pos x="0" y="48"/>
                </a:cxn>
                <a:cxn ang="0">
                  <a:pos x="0" y="48"/>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w="9525">
              <a:noFill/>
              <a:round/>
              <a:headEnd/>
              <a:tailEnd/>
            </a:ln>
          </p:spPr>
          <p:txBody>
            <a:bodyPr/>
            <a:lstStyle/>
            <a:p>
              <a:endParaRPr lang="de-DE"/>
            </a:p>
          </p:txBody>
        </p:sp>
        <p:sp>
          <p:nvSpPr>
            <p:cNvPr id="31777" name="Freeform 33"/>
            <p:cNvSpPr>
              <a:spLocks/>
            </p:cNvSpPr>
            <p:nvPr/>
          </p:nvSpPr>
          <p:spPr bwMode="hidden">
            <a:xfrm>
              <a:off x="1297" y="0"/>
              <a:ext cx="4457" cy="3177"/>
            </a:xfrm>
            <a:custGeom>
              <a:avLst/>
              <a:gdLst/>
              <a:ahLst/>
              <a:cxnLst>
                <a:cxn ang="0">
                  <a:pos x="0" y="0"/>
                </a:cxn>
                <a:cxn ang="0">
                  <a:pos x="4448" y="3177"/>
                </a:cxn>
                <a:cxn ang="0">
                  <a:pos x="4448" y="3153"/>
                </a:cxn>
                <a:cxn ang="0">
                  <a:pos x="125" y="0"/>
                </a:cxn>
                <a:cxn ang="0">
                  <a:pos x="0" y="0"/>
                </a:cxn>
                <a:cxn ang="0">
                  <a:pos x="0" y="0"/>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w="9525">
              <a:noFill/>
              <a:round/>
              <a:headEnd/>
              <a:tailEnd/>
            </a:ln>
          </p:spPr>
          <p:txBody>
            <a:bodyPr/>
            <a:lstStyle/>
            <a:p>
              <a:endParaRPr lang="de-DE"/>
            </a:p>
          </p:txBody>
        </p:sp>
        <p:sp>
          <p:nvSpPr>
            <p:cNvPr id="31778" name="Freeform 34"/>
            <p:cNvSpPr>
              <a:spLocks/>
            </p:cNvSpPr>
            <p:nvPr/>
          </p:nvSpPr>
          <p:spPr bwMode="hidden">
            <a:xfrm>
              <a:off x="3321" y="0"/>
              <a:ext cx="2433" cy="2614"/>
            </a:xfrm>
            <a:custGeom>
              <a:avLst/>
              <a:gdLst/>
              <a:ahLst/>
              <a:cxnLst>
                <a:cxn ang="0">
                  <a:pos x="0" y="0"/>
                </a:cxn>
                <a:cxn ang="0">
                  <a:pos x="2428" y="2614"/>
                </a:cxn>
                <a:cxn ang="0">
                  <a:pos x="2428" y="2608"/>
                </a:cxn>
                <a:cxn ang="0">
                  <a:pos x="66" y="0"/>
                </a:cxn>
                <a:cxn ang="0">
                  <a:pos x="0" y="0"/>
                </a:cxn>
                <a:cxn ang="0">
                  <a:pos x="0" y="0"/>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endParaRPr lang="de-DE"/>
            </a:p>
          </p:txBody>
        </p:sp>
        <p:sp>
          <p:nvSpPr>
            <p:cNvPr id="31779" name="Freeform 35"/>
            <p:cNvSpPr>
              <a:spLocks/>
            </p:cNvSpPr>
            <p:nvPr/>
          </p:nvSpPr>
          <p:spPr bwMode="hidden">
            <a:xfrm>
              <a:off x="3950" y="0"/>
              <a:ext cx="1804" cy="2464"/>
            </a:xfrm>
            <a:custGeom>
              <a:avLst/>
              <a:gdLst/>
              <a:ahLst/>
              <a:cxnLst>
                <a:cxn ang="0">
                  <a:pos x="485" y="0"/>
                </a:cxn>
                <a:cxn ang="0">
                  <a:pos x="0" y="0"/>
                </a:cxn>
                <a:cxn ang="0">
                  <a:pos x="1800" y="2464"/>
                </a:cxn>
                <a:cxn ang="0">
                  <a:pos x="1800" y="2248"/>
                </a:cxn>
                <a:cxn ang="0">
                  <a:pos x="1794" y="2248"/>
                </a:cxn>
                <a:cxn ang="0">
                  <a:pos x="485" y="0"/>
                </a:cxn>
                <a:cxn ang="0">
                  <a:pos x="485" y="0"/>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w="9525">
              <a:noFill/>
              <a:round/>
              <a:headEnd/>
              <a:tailEnd/>
            </a:ln>
          </p:spPr>
          <p:txBody>
            <a:bodyPr/>
            <a:lstStyle/>
            <a:p>
              <a:endParaRPr lang="de-DE"/>
            </a:p>
          </p:txBody>
        </p:sp>
        <p:sp>
          <p:nvSpPr>
            <p:cNvPr id="31780" name="Freeform 36"/>
            <p:cNvSpPr>
              <a:spLocks/>
            </p:cNvSpPr>
            <p:nvPr/>
          </p:nvSpPr>
          <p:spPr bwMode="hidden">
            <a:xfrm>
              <a:off x="4519" y="0"/>
              <a:ext cx="1235" cy="2074"/>
            </a:xfrm>
            <a:custGeom>
              <a:avLst/>
              <a:gdLst/>
              <a:ahLst/>
              <a:cxnLst>
                <a:cxn ang="0">
                  <a:pos x="0" y="0"/>
                </a:cxn>
                <a:cxn ang="0">
                  <a:pos x="1232" y="2074"/>
                </a:cxn>
                <a:cxn ang="0">
                  <a:pos x="1232" y="2038"/>
                </a:cxn>
                <a:cxn ang="0">
                  <a:pos x="42" y="0"/>
                </a:cxn>
                <a:cxn ang="0">
                  <a:pos x="0" y="0"/>
                </a:cxn>
                <a:cxn ang="0">
                  <a:pos x="0" y="0"/>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w="9525">
              <a:noFill/>
              <a:round/>
              <a:headEnd/>
              <a:tailEnd/>
            </a:ln>
          </p:spPr>
          <p:txBody>
            <a:bodyPr/>
            <a:lstStyle/>
            <a:p>
              <a:endParaRPr lang="de-DE"/>
            </a:p>
          </p:txBody>
        </p:sp>
        <p:sp>
          <p:nvSpPr>
            <p:cNvPr id="31781" name="Freeform 37"/>
            <p:cNvSpPr>
              <a:spLocks/>
            </p:cNvSpPr>
            <p:nvPr/>
          </p:nvSpPr>
          <p:spPr bwMode="hidden">
            <a:xfrm>
              <a:off x="4694" y="0"/>
              <a:ext cx="1060" cy="1936"/>
            </a:xfrm>
            <a:custGeom>
              <a:avLst/>
              <a:gdLst/>
              <a:ahLst/>
              <a:cxnLst>
                <a:cxn ang="0">
                  <a:pos x="0" y="0"/>
                </a:cxn>
                <a:cxn ang="0">
                  <a:pos x="1058" y="1936"/>
                </a:cxn>
                <a:cxn ang="0">
                  <a:pos x="1058" y="1930"/>
                </a:cxn>
                <a:cxn ang="0">
                  <a:pos x="54" y="0"/>
                </a:cxn>
                <a:cxn ang="0">
                  <a:pos x="0" y="0"/>
                </a:cxn>
                <a:cxn ang="0">
                  <a:pos x="0" y="0"/>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w="9525">
              <a:noFill/>
              <a:round/>
              <a:headEnd/>
              <a:tailEnd/>
            </a:ln>
          </p:spPr>
          <p:txBody>
            <a:bodyPr/>
            <a:lstStyle/>
            <a:p>
              <a:endParaRPr lang="de-DE"/>
            </a:p>
          </p:txBody>
        </p:sp>
        <p:sp>
          <p:nvSpPr>
            <p:cNvPr id="31782" name="Freeform 38"/>
            <p:cNvSpPr>
              <a:spLocks/>
            </p:cNvSpPr>
            <p:nvPr/>
          </p:nvSpPr>
          <p:spPr bwMode="hidden">
            <a:xfrm>
              <a:off x="4981" y="0"/>
              <a:ext cx="773" cy="1487"/>
            </a:xfrm>
            <a:custGeom>
              <a:avLst/>
              <a:gdLst/>
              <a:ahLst/>
              <a:cxnLst>
                <a:cxn ang="0">
                  <a:pos x="771" y="1433"/>
                </a:cxn>
                <a:cxn ang="0">
                  <a:pos x="42" y="0"/>
                </a:cxn>
                <a:cxn ang="0">
                  <a:pos x="0" y="0"/>
                </a:cxn>
                <a:cxn ang="0">
                  <a:pos x="771" y="1487"/>
                </a:cxn>
                <a:cxn ang="0">
                  <a:pos x="771" y="1433"/>
                </a:cxn>
                <a:cxn ang="0">
                  <a:pos x="771" y="1433"/>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w="9525">
              <a:noFill/>
              <a:round/>
              <a:headEnd/>
              <a:tailEnd/>
            </a:ln>
          </p:spPr>
          <p:txBody>
            <a:bodyPr/>
            <a:lstStyle/>
            <a:p>
              <a:endParaRPr lang="de-DE"/>
            </a:p>
          </p:txBody>
        </p:sp>
        <p:grpSp>
          <p:nvGrpSpPr>
            <p:cNvPr id="31783" name="Group 39"/>
            <p:cNvGrpSpPr>
              <a:grpSpLocks/>
            </p:cNvGrpSpPr>
            <p:nvPr userDrawn="1"/>
          </p:nvGrpSpPr>
          <p:grpSpPr bwMode="auto">
            <a:xfrm>
              <a:off x="0" y="1632"/>
              <a:ext cx="5758" cy="1858"/>
              <a:chOff x="0" y="1632"/>
              <a:chExt cx="5758" cy="1858"/>
            </a:xfrm>
          </p:grpSpPr>
          <p:sp>
            <p:nvSpPr>
              <p:cNvPr id="31784" name="Freeform 40"/>
              <p:cNvSpPr>
                <a:spLocks/>
              </p:cNvSpPr>
              <p:nvPr/>
            </p:nvSpPr>
            <p:spPr bwMode="hidden">
              <a:xfrm>
                <a:off x="0" y="1632"/>
                <a:ext cx="3670" cy="1313"/>
              </a:xfrm>
              <a:custGeom>
                <a:avLst/>
                <a:gdLst/>
                <a:ahLst/>
                <a:cxnLst>
                  <a:cxn ang="0">
                    <a:pos x="0" y="0"/>
                  </a:cxn>
                  <a:cxn ang="0">
                    <a:pos x="0" y="366"/>
                  </a:cxn>
                  <a:cxn ang="0">
                    <a:pos x="3635" y="1313"/>
                  </a:cxn>
                  <a:cxn ang="0">
                    <a:pos x="3647" y="1235"/>
                  </a:cxn>
                  <a:cxn ang="0">
                    <a:pos x="3659" y="1163"/>
                  </a:cxn>
                  <a:cxn ang="0">
                    <a:pos x="0" y="0"/>
                  </a:cxn>
                  <a:cxn ang="0">
                    <a:pos x="0" y="0"/>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w="9525">
                <a:noFill/>
                <a:round/>
                <a:headEnd/>
                <a:tailEnd/>
              </a:ln>
            </p:spPr>
            <p:txBody>
              <a:bodyPr/>
              <a:lstStyle/>
              <a:p>
                <a:endParaRPr lang="de-DE"/>
              </a:p>
            </p:txBody>
          </p:sp>
          <p:sp>
            <p:nvSpPr>
              <p:cNvPr id="31785" name="Freeform 41"/>
              <p:cNvSpPr>
                <a:spLocks/>
              </p:cNvSpPr>
              <p:nvPr/>
            </p:nvSpPr>
            <p:spPr bwMode="hidden">
              <a:xfrm>
                <a:off x="3646" y="2795"/>
                <a:ext cx="2112" cy="695"/>
              </a:xfrm>
              <a:custGeom>
                <a:avLst/>
                <a:gdLst/>
                <a:ahLst/>
                <a:cxnLst>
                  <a:cxn ang="0">
                    <a:pos x="2105" y="665"/>
                  </a:cxn>
                  <a:cxn ang="0">
                    <a:pos x="24" y="0"/>
                  </a:cxn>
                  <a:cxn ang="0">
                    <a:pos x="12" y="72"/>
                  </a:cxn>
                  <a:cxn ang="0">
                    <a:pos x="0" y="150"/>
                  </a:cxn>
                  <a:cxn ang="0">
                    <a:pos x="2105" y="695"/>
                  </a:cxn>
                  <a:cxn ang="0">
                    <a:pos x="2105" y="665"/>
                  </a:cxn>
                  <a:cxn ang="0">
                    <a:pos x="2105" y="665"/>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w="9525">
                <a:noFill/>
                <a:round/>
                <a:headEnd/>
                <a:tailEnd/>
              </a:ln>
            </p:spPr>
            <p:txBody>
              <a:bodyPr/>
              <a:lstStyle/>
              <a:p>
                <a:endParaRPr lang="de-DE"/>
              </a:p>
            </p:txBody>
          </p:sp>
        </p:grpSp>
      </p:grpSp>
      <p:sp>
        <p:nvSpPr>
          <p:cNvPr id="31787" name="Rectangle 43"/>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31788" name="Rectangle 4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endParaRPr lang="de-DE"/>
          </a:p>
        </p:txBody>
      </p:sp>
      <p:sp>
        <p:nvSpPr>
          <p:cNvPr id="31789" name="Rectangle 4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endParaRPr lang="de-DE"/>
          </a:p>
        </p:txBody>
      </p:sp>
      <p:sp>
        <p:nvSpPr>
          <p:cNvPr id="31790" name="Rectangle 4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fld id="{43A67005-0460-4EC1-BF83-D1BFDCF87496}" type="slidenum">
              <a:rPr lang="de-DE"/>
              <a:pPr/>
              <a:t>‹Nr.›</a:t>
            </a:fld>
            <a:endParaRPr lang="de-DE"/>
          </a:p>
        </p:txBody>
      </p:sp>
      <p:sp>
        <p:nvSpPr>
          <p:cNvPr id="31791" name="Line 47"/>
          <p:cNvSpPr>
            <a:spLocks noChangeShapeType="1"/>
          </p:cNvSpPr>
          <p:nvPr userDrawn="1"/>
        </p:nvSpPr>
        <p:spPr bwMode="auto">
          <a:xfrm>
            <a:off x="503238" y="1066800"/>
            <a:ext cx="8132762" cy="0"/>
          </a:xfrm>
          <a:prstGeom prst="line">
            <a:avLst/>
          </a:prstGeom>
          <a:noFill/>
          <a:ln w="6350">
            <a:solidFill>
              <a:schemeClr val="tx1"/>
            </a:solidFill>
            <a:round/>
            <a:headEnd/>
            <a:tailEnd/>
          </a:ln>
        </p:spPr>
        <p:txBody>
          <a:bodyPr wrap="none" anchor="ctr"/>
          <a:lstStyle/>
          <a:p>
            <a:endParaRPr lang="de-DE"/>
          </a:p>
        </p:txBody>
      </p:sp>
    </p:spTree>
  </p:cSld>
  <p:clrMap bg1="dk2" tx1="lt1" bg2="dk1" tx2="lt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 id="2147483678" r:id="rId12"/>
  </p:sldLayoutIdLst>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fontAlgn="base">
        <a:spcBef>
          <a:spcPct val="20000"/>
        </a:spcBef>
        <a:spcAft>
          <a:spcPct val="0"/>
        </a:spcAft>
        <a:buClr>
          <a:schemeClr val="hlink"/>
        </a:buClr>
        <a:buSzPct val="90000"/>
        <a:buFont typeface="Wingdings" pitchFamily="2" charset="2"/>
        <a:buBlip>
          <a:blip r:embed="rId14"/>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accent2"/>
        </a:buClr>
        <a:buSzPct val="90000"/>
        <a:buFont typeface="Wingdings" pitchFamily="2" charset="2"/>
        <a:buBlip>
          <a:blip r:embed="rId15"/>
        </a:buBlip>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pitchFamily="2" charset="2"/>
        <a:buBlip>
          <a:blip r:embed="rId16"/>
        </a:buBlip>
        <a:defRPr sz="2000">
          <a:solidFill>
            <a:schemeClr val="tx1"/>
          </a:solidFill>
          <a:effectLst>
            <a:outerShdw blurRad="38100" dist="38100" dir="2700000" algn="tl">
              <a:srgbClr val="000000"/>
            </a:outerShdw>
          </a:effectLst>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Dokument1.doc"/></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oleObject" Target="../embeddings/Microsoft_Office_Excel_97-2003-Arbeitsblatt2.xls"/></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oleObject" Target="../embeddings/Microsoft_Office_Excel-Diagramm3.xls"/></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7.xml"/><Relationship Id="rId1" Type="http://schemas.openxmlformats.org/officeDocument/2006/relationships/vmlDrawing" Target="../drawings/vmlDrawing4.vml"/><Relationship Id="rId5" Type="http://schemas.openxmlformats.org/officeDocument/2006/relationships/oleObject" Target="../embeddings/Microsoft_Office_Excel-Diagramm4.xls"/><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oleObject" Target="../embeddings/oleObject2.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oleObject" Target="../embeddings/oleObject3.bin"/></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7.xml"/><Relationship Id="rId1" Type="http://schemas.openxmlformats.org/officeDocument/2006/relationships/vmlDrawing" Target="../drawings/vmlDrawing7.vml"/><Relationship Id="rId4" Type="http://schemas.openxmlformats.org/officeDocument/2006/relationships/oleObject" Target="../embeddings/oleObject4.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oleObject" Target="../embeddings/oleObject5.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oleObject" Target="../embeddings/Microsoft_Office_Word_97_-_2003-Dokument5.doc"/></Relationships>
</file>

<file path=ppt/slides/_rels/slide3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oleObject" Target="../embeddings/oleObject6.bin"/></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7.xml"/><Relationship Id="rId1" Type="http://schemas.openxmlformats.org/officeDocument/2006/relationships/vmlDrawing" Target="../drawings/vmlDrawing11.vml"/><Relationship Id="rId4" Type="http://schemas.openxmlformats.org/officeDocument/2006/relationships/oleObject" Target="../embeddings/oleObject7.bin"/></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oleObject" Target="../embeddings/oleObject8.bin"/></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38.xml"/><Relationship Id="rId2" Type="http://schemas.openxmlformats.org/officeDocument/2006/relationships/slideLayout" Target="../slideLayouts/slideLayout7.xml"/><Relationship Id="rId1" Type="http://schemas.openxmlformats.org/officeDocument/2006/relationships/vmlDrawing" Target="../drawings/vmlDrawing13.vml"/><Relationship Id="rId4" Type="http://schemas.openxmlformats.org/officeDocument/2006/relationships/oleObject" Target="../embeddings/Microsoft_Office_Excel-Diagramm6.xls"/></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7.xml"/><Relationship Id="rId1" Type="http://schemas.openxmlformats.org/officeDocument/2006/relationships/vmlDrawing" Target="../drawings/vmlDrawing14.vml"/><Relationship Id="rId4" Type="http://schemas.openxmlformats.org/officeDocument/2006/relationships/oleObject" Target="../embeddings/oleObject9.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12.xml"/><Relationship Id="rId1" Type="http://schemas.openxmlformats.org/officeDocument/2006/relationships/vmlDrawing" Target="../drawings/vmlDrawing15.vml"/><Relationship Id="rId4" Type="http://schemas.openxmlformats.org/officeDocument/2006/relationships/oleObject" Target="../embeddings/Microsoft_Office_Word_97_-_2003-Dokument7.doc"/></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2.xml"/><Relationship Id="rId1" Type="http://schemas.openxmlformats.org/officeDocument/2006/relationships/vmlDrawing" Target="../drawings/vmlDrawing16.vml"/><Relationship Id="rId4" Type="http://schemas.openxmlformats.org/officeDocument/2006/relationships/oleObject" Target="../embeddings/Microsoft_Office_Word_97_-_2003-Dokument8.doc"/></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Rectangle 4"/>
          <p:cNvSpPr>
            <a:spLocks noGrp="1" noChangeArrowheads="1"/>
          </p:cNvSpPr>
          <p:nvPr>
            <p:ph type="ctrTitle"/>
          </p:nvPr>
        </p:nvSpPr>
        <p:spPr>
          <a:xfrm>
            <a:off x="468313" y="1700213"/>
            <a:ext cx="8229600" cy="1828800"/>
          </a:xfrm>
        </p:spPr>
        <p:txBody>
          <a:bodyPr/>
          <a:lstStyle/>
          <a:p>
            <a:r>
              <a:rPr lang="de-DE" sz="2800"/>
              <a:t>„Interdisziplinärer Arbeitskreis Bewegungstherapie bei psychischen Erkrankungen“</a:t>
            </a:r>
          </a:p>
        </p:txBody>
      </p:sp>
      <p:sp>
        <p:nvSpPr>
          <p:cNvPr id="51205" name="Rectangle 5"/>
          <p:cNvSpPr>
            <a:spLocks noGrp="1" noChangeArrowheads="1"/>
          </p:cNvSpPr>
          <p:nvPr>
            <p:ph type="subTitle" idx="1"/>
          </p:nvPr>
        </p:nvSpPr>
        <p:spPr>
          <a:xfrm>
            <a:off x="1331913" y="5445125"/>
            <a:ext cx="6400800" cy="1752600"/>
          </a:xfrm>
        </p:spPr>
        <p:txBody>
          <a:bodyPr/>
          <a:lstStyle/>
          <a:p>
            <a:r>
              <a:rPr lang="de-DE" sz="2400"/>
              <a:t>23./24. April 2009</a:t>
            </a:r>
          </a:p>
          <a:p>
            <a:r>
              <a:rPr lang="de-DE" sz="2400"/>
              <a:t>Langen bei Frankfurt</a:t>
            </a:r>
          </a:p>
        </p:txBody>
      </p:sp>
      <p:sp>
        <p:nvSpPr>
          <p:cNvPr id="51206" name="Rectangle 6"/>
          <p:cNvSpPr>
            <a:spLocks noChangeArrowheads="1"/>
          </p:cNvSpPr>
          <p:nvPr/>
        </p:nvSpPr>
        <p:spPr bwMode="auto">
          <a:xfrm>
            <a:off x="1331913" y="1557338"/>
            <a:ext cx="6400800" cy="1752600"/>
          </a:xfrm>
          <a:prstGeom prst="rect">
            <a:avLst/>
          </a:prstGeom>
          <a:noFill/>
          <a:ln w="9525">
            <a:noFill/>
            <a:miter lim="800000"/>
            <a:headEnd/>
            <a:tailEnd/>
          </a:ln>
          <a:effectLst/>
        </p:spPr>
        <p:txBody>
          <a:bodyPr/>
          <a:lstStyle/>
          <a:p>
            <a:pPr algn="ctr">
              <a:spcBef>
                <a:spcPct val="20000"/>
              </a:spcBef>
              <a:buClr>
                <a:schemeClr val="hlink"/>
              </a:buClr>
              <a:buSzPct val="90000"/>
              <a:buFont typeface="Wingdings" pitchFamily="2" charset="2"/>
              <a:buNone/>
            </a:pPr>
            <a:r>
              <a:rPr lang="de-DE" sz="2800">
                <a:effectLst>
                  <a:outerShdw blurRad="38100" dist="38100" dir="2700000" algn="tl">
                    <a:srgbClr val="000000"/>
                  </a:outerShdw>
                </a:effectLst>
              </a:rPr>
              <a:t>Zweite Fachtagung:</a:t>
            </a:r>
          </a:p>
        </p:txBody>
      </p:sp>
      <p:sp>
        <p:nvSpPr>
          <p:cNvPr id="51207" name="Rectangle 7"/>
          <p:cNvSpPr>
            <a:spLocks noChangeArrowheads="1"/>
          </p:cNvSpPr>
          <p:nvPr/>
        </p:nvSpPr>
        <p:spPr bwMode="auto">
          <a:xfrm>
            <a:off x="611188" y="2708275"/>
            <a:ext cx="8229600" cy="1828800"/>
          </a:xfrm>
          <a:prstGeom prst="rect">
            <a:avLst/>
          </a:prstGeom>
          <a:noFill/>
          <a:ln w="9525">
            <a:noFill/>
            <a:miter lim="800000"/>
            <a:headEnd/>
            <a:tailEnd/>
          </a:ln>
          <a:effectLst/>
        </p:spPr>
        <p:txBody>
          <a:bodyPr anchor="ctr"/>
          <a:lstStyle/>
          <a:p>
            <a:pPr algn="ctr"/>
            <a:endParaRPr lang="de-DE" sz="2800">
              <a:solidFill>
                <a:schemeClr val="tx2"/>
              </a:solidFill>
              <a:effectLst>
                <a:outerShdw blurRad="38100" dist="38100" dir="2700000" algn="tl">
                  <a:srgbClr val="000000"/>
                </a:outerShdw>
              </a:effectLst>
            </a:endParaRPr>
          </a:p>
        </p:txBody>
      </p:sp>
      <p:sp>
        <p:nvSpPr>
          <p:cNvPr id="51208" name="Rectangle 8"/>
          <p:cNvSpPr>
            <a:spLocks noChangeArrowheads="1"/>
          </p:cNvSpPr>
          <p:nvPr/>
        </p:nvSpPr>
        <p:spPr bwMode="auto">
          <a:xfrm>
            <a:off x="539750" y="3141663"/>
            <a:ext cx="8229600" cy="1828800"/>
          </a:xfrm>
          <a:prstGeom prst="rect">
            <a:avLst/>
          </a:prstGeom>
          <a:noFill/>
          <a:ln w="9525">
            <a:noFill/>
            <a:miter lim="800000"/>
            <a:headEnd/>
            <a:tailEnd/>
          </a:ln>
          <a:effectLst/>
        </p:spPr>
        <p:txBody>
          <a:bodyPr anchor="ctr"/>
          <a:lstStyle/>
          <a:p>
            <a:pPr algn="ctr"/>
            <a:r>
              <a:rPr lang="de-DE" sz="4400">
                <a:solidFill>
                  <a:schemeClr val="tx2"/>
                </a:solidFill>
                <a:effectLst>
                  <a:outerShdw blurRad="38100" dist="38100" dir="2700000" algn="tl">
                    <a:srgbClr val="000000"/>
                  </a:outerShdw>
                </a:effectLst>
              </a:rPr>
              <a:t>Thema: Qualitätssicherung in der Bewegungstherapie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3" name="Rectangle 3"/>
          <p:cNvSpPr>
            <a:spLocks noGrp="1" noChangeArrowheads="1"/>
          </p:cNvSpPr>
          <p:nvPr>
            <p:ph type="body" idx="1"/>
          </p:nvPr>
        </p:nvSpPr>
        <p:spPr>
          <a:xfrm>
            <a:off x="395288" y="2565400"/>
            <a:ext cx="5675312" cy="549275"/>
          </a:xfrm>
          <a:noFill/>
        </p:spPr>
        <p:txBody>
          <a:bodyPr/>
          <a:lstStyle/>
          <a:p>
            <a:pPr marL="268288" indent="-268288"/>
            <a:r>
              <a:rPr lang="de-DE" sz="2400">
                <a:solidFill>
                  <a:srgbClr val="FF9933"/>
                </a:solidFill>
              </a:rPr>
              <a:t>Was bedeutet Evidenz-Basierung?</a:t>
            </a:r>
          </a:p>
        </p:txBody>
      </p:sp>
      <p:sp>
        <p:nvSpPr>
          <p:cNvPr id="128004" name="Text Box 4"/>
          <p:cNvSpPr txBox="1">
            <a:spLocks noChangeArrowheads="1"/>
          </p:cNvSpPr>
          <p:nvPr/>
        </p:nvSpPr>
        <p:spPr bwMode="auto">
          <a:xfrm>
            <a:off x="395288" y="3284538"/>
            <a:ext cx="7921625" cy="2862262"/>
          </a:xfrm>
          <a:prstGeom prst="rect">
            <a:avLst/>
          </a:prstGeom>
          <a:noFill/>
          <a:ln w="9525">
            <a:noFill/>
            <a:miter lim="800000"/>
            <a:headEnd/>
            <a:tailEnd/>
          </a:ln>
          <a:effectLst/>
        </p:spPr>
        <p:txBody>
          <a:bodyPr>
            <a:spAutoFit/>
          </a:bodyPr>
          <a:lstStyle/>
          <a:p>
            <a:pPr eaLnBrk="0" hangingPunct="0">
              <a:spcBef>
                <a:spcPct val="50000"/>
              </a:spcBef>
            </a:pPr>
            <a:r>
              <a:rPr lang="de-DE" sz="2400">
                <a:latin typeface="Times New Roman" pitchFamily="18" charset="0"/>
              </a:rPr>
              <a:t>„…der gewissenhafte, ausdrückliche und vernünftige Gebrauch der gegenwärtig besten externen wissenschaftlichen Evidenz für Entscheidungen in der medizinischen Versorgung individueller Patienten.“</a:t>
            </a:r>
          </a:p>
          <a:p>
            <a:pPr eaLnBrk="0" hangingPunct="0">
              <a:spcBef>
                <a:spcPct val="50000"/>
              </a:spcBef>
            </a:pPr>
            <a:endParaRPr lang="de-DE" sz="2400">
              <a:latin typeface="Times New Roman" pitchFamily="18" charset="0"/>
            </a:endParaRPr>
          </a:p>
          <a:p>
            <a:pPr eaLnBrk="0" hangingPunct="0">
              <a:spcBef>
                <a:spcPct val="50000"/>
              </a:spcBef>
            </a:pPr>
            <a:r>
              <a:rPr lang="de-DE" sz="2000">
                <a:solidFill>
                  <a:srgbClr val="FFFF00"/>
                </a:solidFill>
                <a:latin typeface="Times New Roman" pitchFamily="18" charset="0"/>
              </a:rPr>
              <a:t>Quelle: Sackett et al.: Evidence-Based Medicine: What it is and what it isn‘t. Britisch Medical Journal 1996, 312, 71-72.</a:t>
            </a:r>
          </a:p>
        </p:txBody>
      </p:sp>
      <p:sp>
        <p:nvSpPr>
          <p:cNvPr id="128005" name="Text Box 5"/>
          <p:cNvSpPr txBox="1">
            <a:spLocks noChangeArrowheads="1"/>
          </p:cNvSpPr>
          <p:nvPr/>
        </p:nvSpPr>
        <p:spPr bwMode="auto">
          <a:xfrm>
            <a:off x="468313" y="260350"/>
            <a:ext cx="5832475" cy="457200"/>
          </a:xfrm>
          <a:prstGeom prst="rect">
            <a:avLst/>
          </a:prstGeom>
          <a:noFill/>
          <a:ln w="9525">
            <a:noFill/>
            <a:miter lim="800000"/>
            <a:headEnd/>
            <a:tailEnd/>
          </a:ln>
          <a:effectLst/>
        </p:spPr>
        <p:txBody>
          <a:bodyPr>
            <a:spAutoFit/>
          </a:bodyPr>
          <a:lstStyle/>
          <a:p>
            <a:pPr>
              <a:spcBef>
                <a:spcPct val="50000"/>
              </a:spcBef>
            </a:pPr>
            <a:r>
              <a:rPr lang="de-DE" sz="2400"/>
              <a:t>2. Klärung zentraler Begriffe</a:t>
            </a:r>
          </a:p>
        </p:txBody>
      </p:sp>
      <p:sp>
        <p:nvSpPr>
          <p:cNvPr id="128006" name="Rectangle 6"/>
          <p:cNvSpPr>
            <a:spLocks noGrp="1" noChangeArrowheads="1"/>
          </p:cNvSpPr>
          <p:nvPr>
            <p:ph type="title"/>
          </p:nvPr>
        </p:nvSpPr>
        <p:spPr bwMode="auto">
          <a:xfrm>
            <a:off x="468313" y="260350"/>
            <a:ext cx="8229600" cy="2016125"/>
          </a:xfrm>
          <a:noFill/>
          <a:ln>
            <a:miter lim="800000"/>
            <a:headEnd/>
            <a:tailEnd/>
          </a:ln>
        </p:spPr>
        <p:txBody>
          <a:bodyPr vert="horz" wrap="square" lIns="91440" tIns="45720" rIns="91440" bIns="45720" numCol="1" anchor="t" anchorCtr="0" compatLnSpc="1">
            <a:prstTxWarp prst="textNoShape">
              <a:avLst/>
            </a:prstTxWarp>
          </a:bodyPr>
          <a:lstStyle/>
          <a:p>
            <a:r>
              <a:rPr lang="de-DE" sz="4000"/>
              <a:t/>
            </a:r>
            <a:br>
              <a:rPr lang="de-DE" sz="4000"/>
            </a:br>
            <a:r>
              <a:rPr lang="de-DE" sz="4000"/>
              <a:t>Evidenzbasierung</a:t>
            </a:r>
            <a:br>
              <a:rPr lang="de-DE" sz="4000"/>
            </a:br>
            <a:r>
              <a:rPr lang="de-DE" sz="4000"/>
              <a:t/>
            </a:r>
            <a:br>
              <a:rPr lang="de-DE" sz="4000"/>
            </a:br>
            <a:endParaRPr lang="de-DE" sz="40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ChangeArrowheads="1"/>
          </p:cNvSpPr>
          <p:nvPr>
            <p:ph type="title"/>
          </p:nvPr>
        </p:nvSpPr>
        <p:spPr bwMode="auto">
          <a:xfrm>
            <a:off x="395288" y="404813"/>
            <a:ext cx="8229600" cy="1790700"/>
          </a:xfrm>
          <a:solidFill>
            <a:srgbClr val="FFFFFF">
              <a:alpha val="0"/>
            </a:srgbClr>
          </a:solidFill>
          <a:ln>
            <a:miter lim="800000"/>
            <a:headEnd/>
            <a:tailEnd/>
          </a:ln>
        </p:spPr>
        <p:txBody>
          <a:bodyPr vert="horz" wrap="square" lIns="91440" tIns="45720" rIns="91440" bIns="45720" numCol="1" anchor="t" anchorCtr="0" compatLnSpc="1">
            <a:prstTxWarp prst="textNoShape">
              <a:avLst/>
            </a:prstTxWarp>
          </a:bodyPr>
          <a:lstStyle/>
          <a:p>
            <a:pPr algn="l"/>
            <a:r>
              <a:rPr lang="de-DE" sz="2400">
                <a:effectLst>
                  <a:outerShdw blurRad="38100" dist="38100" dir="2700000" algn="tl">
                    <a:srgbClr val="C0C0C0"/>
                  </a:outerShdw>
                </a:effectLst>
              </a:rPr>
              <a:t>2 .Klärung zentraler Begriffe</a:t>
            </a:r>
          </a:p>
        </p:txBody>
      </p:sp>
      <p:sp>
        <p:nvSpPr>
          <p:cNvPr id="138243" name="Rectangle 3"/>
          <p:cNvSpPr>
            <a:spLocks noGrp="1" noChangeArrowheads="1"/>
          </p:cNvSpPr>
          <p:nvPr>
            <p:ph type="body" idx="1"/>
          </p:nvPr>
        </p:nvSpPr>
        <p:spPr>
          <a:xfrm>
            <a:off x="323850" y="1989138"/>
            <a:ext cx="7705725" cy="935037"/>
          </a:xfrm>
          <a:solidFill>
            <a:srgbClr val="FFFFCC">
              <a:alpha val="0"/>
            </a:srgbClr>
          </a:solidFill>
        </p:spPr>
        <p:txBody>
          <a:bodyPr/>
          <a:lstStyle/>
          <a:p>
            <a:pPr marL="0" indent="0" algn="ctr">
              <a:lnSpc>
                <a:spcPct val="80000"/>
              </a:lnSpc>
              <a:buFont typeface="Wingdings" pitchFamily="2" charset="2"/>
              <a:buNone/>
            </a:pPr>
            <a:r>
              <a:rPr lang="de-DE" sz="2000" b="1"/>
              <a:t>Unterstützung der Therapieentscheidung </a:t>
            </a:r>
          </a:p>
          <a:p>
            <a:pPr marL="0" indent="0" algn="ctr">
              <a:lnSpc>
                <a:spcPct val="80000"/>
              </a:lnSpc>
              <a:buFont typeface="Wingdings" pitchFamily="2" charset="2"/>
              <a:buNone/>
            </a:pPr>
            <a:r>
              <a:rPr lang="de-DE" sz="2000" b="1"/>
              <a:t>durch Evidenz-Basierung</a:t>
            </a:r>
          </a:p>
        </p:txBody>
      </p:sp>
      <p:grpSp>
        <p:nvGrpSpPr>
          <p:cNvPr id="138244" name="Group 4"/>
          <p:cNvGrpSpPr>
            <a:grpSpLocks/>
          </p:cNvGrpSpPr>
          <p:nvPr/>
        </p:nvGrpSpPr>
        <p:grpSpPr bwMode="auto">
          <a:xfrm>
            <a:off x="395288" y="2781300"/>
            <a:ext cx="7634287" cy="3816350"/>
            <a:chOff x="249" y="1752"/>
            <a:chExt cx="4809" cy="2404"/>
          </a:xfrm>
        </p:grpSpPr>
        <p:sp>
          <p:nvSpPr>
            <p:cNvPr id="138245" name="Text Box 5"/>
            <p:cNvSpPr txBox="1">
              <a:spLocks noChangeArrowheads="1"/>
            </p:cNvSpPr>
            <p:nvPr/>
          </p:nvSpPr>
          <p:spPr bwMode="auto">
            <a:xfrm>
              <a:off x="249" y="1752"/>
              <a:ext cx="1724" cy="404"/>
            </a:xfrm>
            <a:prstGeom prst="rect">
              <a:avLst/>
            </a:prstGeom>
            <a:solidFill>
              <a:srgbClr val="FFFFCC"/>
            </a:solidFill>
            <a:ln w="9525">
              <a:noFill/>
              <a:miter lim="800000"/>
              <a:headEnd/>
              <a:tailEnd/>
            </a:ln>
            <a:effectLst/>
          </p:spPr>
          <p:txBody>
            <a:bodyPr>
              <a:spAutoFit/>
            </a:bodyPr>
            <a:lstStyle/>
            <a:p>
              <a:pPr algn="ctr" eaLnBrk="0" hangingPunct="0">
                <a:spcBef>
                  <a:spcPct val="50000"/>
                </a:spcBef>
              </a:pPr>
              <a:r>
                <a:rPr lang="de-DE" b="1">
                  <a:solidFill>
                    <a:srgbClr val="003399"/>
                  </a:solidFill>
                  <a:latin typeface="Times New Roman" pitchFamily="18" charset="0"/>
                </a:rPr>
                <a:t>Erfahrung des/der</a:t>
              </a:r>
              <a:r>
                <a:rPr lang="de-DE">
                  <a:solidFill>
                    <a:srgbClr val="003399"/>
                  </a:solidFill>
                  <a:latin typeface="Times New Roman" pitchFamily="18" charset="0"/>
                </a:rPr>
                <a:t> </a:t>
              </a:r>
              <a:r>
                <a:rPr lang="de-DE" b="1">
                  <a:solidFill>
                    <a:srgbClr val="003399"/>
                  </a:solidFill>
                  <a:latin typeface="Times New Roman" pitchFamily="18" charset="0"/>
                </a:rPr>
                <a:t>Therapeuten/Therapeutin</a:t>
              </a:r>
            </a:p>
          </p:txBody>
        </p:sp>
        <p:sp>
          <p:nvSpPr>
            <p:cNvPr id="138246" name="Text Box 6"/>
            <p:cNvSpPr txBox="1">
              <a:spLocks noChangeArrowheads="1"/>
            </p:cNvSpPr>
            <p:nvPr/>
          </p:nvSpPr>
          <p:spPr bwMode="auto">
            <a:xfrm>
              <a:off x="3334" y="1752"/>
              <a:ext cx="1724" cy="404"/>
            </a:xfrm>
            <a:prstGeom prst="rect">
              <a:avLst/>
            </a:prstGeom>
            <a:solidFill>
              <a:srgbClr val="FFFFCC"/>
            </a:solidFill>
            <a:ln w="9525">
              <a:noFill/>
              <a:miter lim="800000"/>
              <a:headEnd/>
              <a:tailEnd/>
            </a:ln>
            <a:effectLst/>
          </p:spPr>
          <p:txBody>
            <a:bodyPr>
              <a:spAutoFit/>
            </a:bodyPr>
            <a:lstStyle/>
            <a:p>
              <a:pPr algn="ctr" eaLnBrk="0" hangingPunct="0">
                <a:spcBef>
                  <a:spcPct val="50000"/>
                </a:spcBef>
              </a:pPr>
              <a:r>
                <a:rPr lang="de-DE" b="1">
                  <a:solidFill>
                    <a:srgbClr val="003399"/>
                  </a:solidFill>
                  <a:latin typeface="Times New Roman" pitchFamily="18" charset="0"/>
                </a:rPr>
                <a:t>Individuelle</a:t>
              </a:r>
              <a:r>
                <a:rPr lang="de-DE">
                  <a:solidFill>
                    <a:srgbClr val="003399"/>
                  </a:solidFill>
                  <a:latin typeface="Times New Roman" pitchFamily="18" charset="0"/>
                </a:rPr>
                <a:t> </a:t>
              </a:r>
              <a:r>
                <a:rPr lang="de-DE" b="1">
                  <a:solidFill>
                    <a:srgbClr val="003399"/>
                  </a:solidFill>
                  <a:latin typeface="Times New Roman" pitchFamily="18" charset="0"/>
                </a:rPr>
                <a:t>Situation des Patienten/der Patientin</a:t>
              </a:r>
            </a:p>
          </p:txBody>
        </p:sp>
        <p:sp>
          <p:nvSpPr>
            <p:cNvPr id="138247" name="Text Box 7"/>
            <p:cNvSpPr txBox="1">
              <a:spLocks noChangeArrowheads="1"/>
            </p:cNvSpPr>
            <p:nvPr/>
          </p:nvSpPr>
          <p:spPr bwMode="auto">
            <a:xfrm>
              <a:off x="1791" y="2795"/>
              <a:ext cx="1724" cy="231"/>
            </a:xfrm>
            <a:prstGeom prst="rect">
              <a:avLst/>
            </a:prstGeom>
            <a:solidFill>
              <a:srgbClr val="FFFFCC"/>
            </a:solidFill>
            <a:ln w="9525">
              <a:noFill/>
              <a:miter lim="800000"/>
              <a:headEnd/>
              <a:tailEnd/>
            </a:ln>
            <a:effectLst/>
          </p:spPr>
          <p:txBody>
            <a:bodyPr>
              <a:spAutoFit/>
            </a:bodyPr>
            <a:lstStyle/>
            <a:p>
              <a:pPr algn="ctr" eaLnBrk="0" hangingPunct="0">
                <a:spcBef>
                  <a:spcPct val="50000"/>
                </a:spcBef>
              </a:pPr>
              <a:r>
                <a:rPr lang="de-DE" b="1">
                  <a:solidFill>
                    <a:srgbClr val="003399"/>
                  </a:solidFill>
                  <a:latin typeface="Times New Roman" pitchFamily="18" charset="0"/>
                </a:rPr>
                <a:t>Therapieentscheidung</a:t>
              </a:r>
            </a:p>
          </p:txBody>
        </p:sp>
        <p:sp>
          <p:nvSpPr>
            <p:cNvPr id="138248" name="Text Box 8"/>
            <p:cNvSpPr txBox="1">
              <a:spLocks noChangeArrowheads="1"/>
            </p:cNvSpPr>
            <p:nvPr/>
          </p:nvSpPr>
          <p:spPr bwMode="auto">
            <a:xfrm>
              <a:off x="1791" y="3925"/>
              <a:ext cx="1724" cy="231"/>
            </a:xfrm>
            <a:prstGeom prst="rect">
              <a:avLst/>
            </a:prstGeom>
            <a:solidFill>
              <a:srgbClr val="FFFFCC"/>
            </a:solidFill>
            <a:ln w="9525">
              <a:noFill/>
              <a:miter lim="800000"/>
              <a:headEnd/>
              <a:tailEnd/>
            </a:ln>
            <a:effectLst/>
          </p:spPr>
          <p:txBody>
            <a:bodyPr>
              <a:spAutoFit/>
            </a:bodyPr>
            <a:lstStyle/>
            <a:p>
              <a:pPr algn="ctr" eaLnBrk="0" hangingPunct="0">
                <a:spcBef>
                  <a:spcPct val="50000"/>
                </a:spcBef>
              </a:pPr>
              <a:r>
                <a:rPr lang="de-DE" b="1">
                  <a:solidFill>
                    <a:srgbClr val="003399"/>
                  </a:solidFill>
                  <a:latin typeface="Times New Roman" pitchFamily="18" charset="0"/>
                </a:rPr>
                <a:t>Evidenzbasierung</a:t>
              </a:r>
            </a:p>
          </p:txBody>
        </p:sp>
        <p:sp>
          <p:nvSpPr>
            <p:cNvPr id="138249" name="Line 9"/>
            <p:cNvSpPr>
              <a:spLocks noChangeShapeType="1"/>
            </p:cNvSpPr>
            <p:nvPr/>
          </p:nvSpPr>
          <p:spPr bwMode="auto">
            <a:xfrm>
              <a:off x="1383" y="2296"/>
              <a:ext cx="680" cy="408"/>
            </a:xfrm>
            <a:prstGeom prst="line">
              <a:avLst/>
            </a:prstGeom>
            <a:noFill/>
            <a:ln w="180975">
              <a:solidFill>
                <a:srgbClr val="FF9933"/>
              </a:solidFill>
              <a:round/>
              <a:headEnd/>
              <a:tailEnd type="triangle" w="med" len="med"/>
            </a:ln>
            <a:effectLst/>
          </p:spPr>
          <p:txBody>
            <a:bodyPr/>
            <a:lstStyle/>
            <a:p>
              <a:endParaRPr lang="de-DE"/>
            </a:p>
          </p:txBody>
        </p:sp>
        <p:sp>
          <p:nvSpPr>
            <p:cNvPr id="138250" name="Line 10"/>
            <p:cNvSpPr>
              <a:spLocks noChangeShapeType="1"/>
            </p:cNvSpPr>
            <p:nvPr/>
          </p:nvSpPr>
          <p:spPr bwMode="auto">
            <a:xfrm flipH="1">
              <a:off x="3152" y="2296"/>
              <a:ext cx="680" cy="408"/>
            </a:xfrm>
            <a:prstGeom prst="line">
              <a:avLst/>
            </a:prstGeom>
            <a:noFill/>
            <a:ln w="180975">
              <a:solidFill>
                <a:srgbClr val="FF9933"/>
              </a:solidFill>
              <a:round/>
              <a:headEnd/>
              <a:tailEnd type="triangle" w="med" len="med"/>
            </a:ln>
            <a:effectLst/>
          </p:spPr>
          <p:txBody>
            <a:bodyPr/>
            <a:lstStyle/>
            <a:p>
              <a:endParaRPr lang="de-DE"/>
            </a:p>
          </p:txBody>
        </p:sp>
        <p:sp>
          <p:nvSpPr>
            <p:cNvPr id="138251" name="Line 11"/>
            <p:cNvSpPr>
              <a:spLocks noChangeShapeType="1"/>
            </p:cNvSpPr>
            <p:nvPr/>
          </p:nvSpPr>
          <p:spPr bwMode="auto">
            <a:xfrm rot="-7231848">
              <a:off x="2290" y="3249"/>
              <a:ext cx="680" cy="408"/>
            </a:xfrm>
            <a:prstGeom prst="line">
              <a:avLst/>
            </a:prstGeom>
            <a:noFill/>
            <a:ln w="180975">
              <a:solidFill>
                <a:srgbClr val="FF9933"/>
              </a:solidFill>
              <a:round/>
              <a:headEnd/>
              <a:tailEnd type="triangle" w="med" len="med"/>
            </a:ln>
            <a:effectLst/>
          </p:spPr>
          <p:txBody>
            <a:bodyPr/>
            <a:lstStyle/>
            <a:p>
              <a:endParaRPr lang="de-DE"/>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body" idx="1"/>
          </p:nvPr>
        </p:nvSpPr>
        <p:spPr/>
        <p:txBody>
          <a:bodyPr/>
          <a:lstStyle/>
          <a:p>
            <a:pPr marL="0" indent="0">
              <a:lnSpc>
                <a:spcPct val="80000"/>
              </a:lnSpc>
              <a:buFont typeface="Wingdings" pitchFamily="2" charset="2"/>
              <a:buNone/>
              <a:tabLst>
                <a:tab pos="2962275" algn="l"/>
              </a:tabLst>
            </a:pPr>
            <a:r>
              <a:rPr lang="de-DE"/>
              <a:t>Kritik Evidenz-Basierung</a:t>
            </a:r>
          </a:p>
          <a:p>
            <a:pPr marL="0" indent="0">
              <a:lnSpc>
                <a:spcPct val="80000"/>
              </a:lnSpc>
              <a:buFont typeface="Wingdings" pitchFamily="2" charset="2"/>
              <a:buNone/>
              <a:tabLst>
                <a:tab pos="2962275" algn="l"/>
              </a:tabLst>
            </a:pPr>
            <a:endParaRPr lang="de-DE" sz="2400"/>
          </a:p>
          <a:p>
            <a:pPr marL="0" indent="0">
              <a:lnSpc>
                <a:spcPct val="80000"/>
              </a:lnSpc>
              <a:spcBef>
                <a:spcPct val="0"/>
              </a:spcBef>
              <a:spcAft>
                <a:spcPct val="60000"/>
              </a:spcAft>
              <a:buFontTx/>
              <a:buChar char="-"/>
              <a:tabLst>
                <a:tab pos="2962275" algn="l"/>
              </a:tabLst>
            </a:pPr>
            <a:r>
              <a:rPr lang="de-DE" sz="2400"/>
              <a:t> Kritik ‚Gold-Standard‘:geringe Beachtung anderer </a:t>
            </a:r>
          </a:p>
          <a:p>
            <a:pPr marL="0" indent="0">
              <a:lnSpc>
                <a:spcPct val="80000"/>
              </a:lnSpc>
              <a:spcBef>
                <a:spcPct val="0"/>
              </a:spcBef>
              <a:spcAft>
                <a:spcPct val="60000"/>
              </a:spcAft>
              <a:buFontTx/>
              <a:buNone/>
              <a:tabLst>
                <a:tab pos="2962275" algn="l"/>
              </a:tabLst>
            </a:pPr>
            <a:r>
              <a:rPr lang="de-DE" sz="2400"/>
              <a:t>                                      methodische Wege und klinischer</a:t>
            </a:r>
          </a:p>
          <a:p>
            <a:pPr marL="0" indent="0">
              <a:lnSpc>
                <a:spcPct val="80000"/>
              </a:lnSpc>
              <a:spcBef>
                <a:spcPct val="0"/>
              </a:spcBef>
              <a:spcAft>
                <a:spcPct val="60000"/>
              </a:spcAft>
              <a:buFontTx/>
              <a:buNone/>
              <a:tabLst>
                <a:tab pos="2962275" algn="l"/>
              </a:tabLst>
            </a:pPr>
            <a:r>
              <a:rPr lang="de-DE" sz="2400"/>
              <a:t>                                      Erfahrung</a:t>
            </a:r>
          </a:p>
          <a:p>
            <a:pPr marL="0" indent="0">
              <a:lnSpc>
                <a:spcPct val="80000"/>
              </a:lnSpc>
              <a:spcBef>
                <a:spcPct val="0"/>
              </a:spcBef>
              <a:spcAft>
                <a:spcPct val="60000"/>
              </a:spcAft>
              <a:buFontTx/>
              <a:buChar char="-"/>
              <a:tabLst>
                <a:tab pos="2962275" algn="l"/>
              </a:tabLst>
            </a:pPr>
            <a:r>
              <a:rPr lang="de-DE" sz="2400"/>
              <a:t>‚Technologisierung‘:	Aushebelung der Therapiefreiheit</a:t>
            </a:r>
          </a:p>
          <a:p>
            <a:pPr marL="0" indent="0">
              <a:lnSpc>
                <a:spcPct val="80000"/>
              </a:lnSpc>
              <a:spcBef>
                <a:spcPct val="0"/>
              </a:spcBef>
              <a:spcAft>
                <a:spcPct val="60000"/>
              </a:spcAft>
              <a:buFontTx/>
              <a:buChar char="-"/>
              <a:tabLst>
                <a:tab pos="2962275" algn="l"/>
              </a:tabLst>
            </a:pPr>
            <a:r>
              <a:rPr lang="de-DE" sz="2400"/>
              <a:t> ‚Verantwortung(slosigkeit)</a:t>
            </a:r>
          </a:p>
          <a:p>
            <a:pPr marL="0" indent="0">
              <a:lnSpc>
                <a:spcPct val="80000"/>
              </a:lnSpc>
              <a:buFontTx/>
              <a:buNone/>
              <a:tabLst>
                <a:tab pos="2962275" algn="l"/>
              </a:tabLst>
            </a:pPr>
            <a:r>
              <a:rPr lang="de-DE" sz="2400"/>
              <a:t>„the EBM </a:t>
            </a:r>
            <a:r>
              <a:rPr lang="de-DE" sz="2400">
                <a:solidFill>
                  <a:srgbClr val="FF3300"/>
                </a:solidFill>
              </a:rPr>
              <a:t>…</a:t>
            </a:r>
            <a:r>
              <a:rPr lang="de-DE" sz="2400"/>
              <a:t> acquire substantial influence over millions of clinical consultations, but without any responsibility for the clinical consequences“ (</a:t>
            </a:r>
            <a:r>
              <a:rPr lang="de-DE" sz="1800"/>
              <a:t>Charlton/Miles 1998</a:t>
            </a:r>
            <a:r>
              <a:rPr lang="de-DE" sz="2400"/>
              <a:t>)</a:t>
            </a:r>
          </a:p>
          <a:p>
            <a:pPr marL="0" indent="0">
              <a:lnSpc>
                <a:spcPct val="80000"/>
              </a:lnSpc>
              <a:buFontTx/>
              <a:buNone/>
              <a:tabLst>
                <a:tab pos="2962275" algn="l"/>
              </a:tabLst>
            </a:pPr>
            <a:endParaRPr lang="de-DE" sz="2400"/>
          </a:p>
        </p:txBody>
      </p:sp>
      <p:sp>
        <p:nvSpPr>
          <p:cNvPr id="38915" name="Text Box 3"/>
          <p:cNvSpPr txBox="1">
            <a:spLocks noChangeArrowheads="1"/>
          </p:cNvSpPr>
          <p:nvPr/>
        </p:nvSpPr>
        <p:spPr bwMode="auto">
          <a:xfrm>
            <a:off x="468313" y="260350"/>
            <a:ext cx="5832475" cy="457200"/>
          </a:xfrm>
          <a:prstGeom prst="rect">
            <a:avLst/>
          </a:prstGeom>
          <a:noFill/>
          <a:ln w="9525">
            <a:noFill/>
            <a:miter lim="800000"/>
            <a:headEnd/>
            <a:tailEnd/>
          </a:ln>
          <a:effectLst/>
        </p:spPr>
        <p:txBody>
          <a:bodyPr>
            <a:spAutoFit/>
          </a:bodyPr>
          <a:lstStyle/>
          <a:p>
            <a:pPr>
              <a:spcBef>
                <a:spcPct val="50000"/>
              </a:spcBef>
            </a:pPr>
            <a:r>
              <a:rPr lang="de-DE" sz="2400"/>
              <a:t>2. Klärung zentraler Begriffe</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de-DE"/>
          </a:p>
        </p:txBody>
      </p:sp>
      <p:sp>
        <p:nvSpPr>
          <p:cNvPr id="162819" name="Rectangle 3"/>
          <p:cNvSpPr>
            <a:spLocks noGrp="1" noChangeArrowheads="1"/>
          </p:cNvSpPr>
          <p:nvPr>
            <p:ph type="body" idx="1"/>
          </p:nvPr>
        </p:nvSpPr>
        <p:spPr/>
        <p:txBody>
          <a:bodyPr/>
          <a:lstStyle/>
          <a:p>
            <a:r>
              <a:rPr lang="de-DE"/>
              <a:t>3.Sport-und bewegungstherapiespezifische Beispiele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4" name="Rectangle 6"/>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de-DE"/>
          </a:p>
        </p:txBody>
      </p:sp>
      <p:sp>
        <p:nvSpPr>
          <p:cNvPr id="155652" name="Rectangle 4"/>
          <p:cNvSpPr>
            <a:spLocks noChangeArrowheads="1"/>
          </p:cNvSpPr>
          <p:nvPr/>
        </p:nvSpPr>
        <p:spPr bwMode="auto">
          <a:xfrm>
            <a:off x="0" y="0"/>
            <a:ext cx="9144000" cy="6858000"/>
          </a:xfrm>
          <a:prstGeom prst="rect">
            <a:avLst/>
          </a:prstGeom>
          <a:solidFill>
            <a:schemeClr val="tx2">
              <a:alpha val="81000"/>
            </a:schemeClr>
          </a:solidFill>
          <a:ln w="9525">
            <a:solidFill>
              <a:schemeClr val="tx1"/>
            </a:solidFill>
            <a:miter lim="800000"/>
            <a:headEnd/>
            <a:tailEnd/>
          </a:ln>
          <a:effectLst/>
        </p:spPr>
        <p:txBody>
          <a:bodyPr wrap="none" anchor="ctr"/>
          <a:lstStyle/>
          <a:p>
            <a:endParaRPr lang="de-DE"/>
          </a:p>
        </p:txBody>
      </p:sp>
      <p:graphicFrame>
        <p:nvGraphicFramePr>
          <p:cNvPr id="155653" name="Object 5"/>
          <p:cNvGraphicFramePr>
            <a:graphicFrameLocks noChangeAspect="1"/>
          </p:cNvGraphicFramePr>
          <p:nvPr>
            <p:ph idx="1"/>
          </p:nvPr>
        </p:nvGraphicFramePr>
        <p:xfrm>
          <a:off x="503238" y="1125538"/>
          <a:ext cx="8640762" cy="4910137"/>
        </p:xfrm>
        <a:graphic>
          <a:graphicData uri="http://schemas.openxmlformats.org/presentationml/2006/ole">
            <p:oleObj spid="_x0000_s155653" name="Dokument" r:id="rId4" imgW="5746292" imgH="3266278" progId="Word.Document.8">
              <p:embed/>
            </p:oleObj>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0050" name="Object 2"/>
          <p:cNvGraphicFramePr>
            <a:graphicFrameLocks noChangeAspect="1"/>
          </p:cNvGraphicFramePr>
          <p:nvPr/>
        </p:nvGraphicFramePr>
        <p:xfrm>
          <a:off x="2405063" y="115888"/>
          <a:ext cx="6775450" cy="6624637"/>
        </p:xfrm>
        <a:graphic>
          <a:graphicData uri="http://schemas.openxmlformats.org/presentationml/2006/ole">
            <p:oleObj spid="_x0000_s130050" name="Worksheet" r:id="rId4" imgW="6362938" imgH="7353538" progId="Excel.Sheet.8">
              <p:embed/>
            </p:oleObj>
          </a:graphicData>
        </a:graphic>
      </p:graphicFrame>
      <p:sp>
        <p:nvSpPr>
          <p:cNvPr id="130051" name="Text Box 3"/>
          <p:cNvSpPr txBox="1">
            <a:spLocks noChangeArrowheads="1"/>
          </p:cNvSpPr>
          <p:nvPr/>
        </p:nvSpPr>
        <p:spPr bwMode="auto">
          <a:xfrm>
            <a:off x="71438" y="260350"/>
            <a:ext cx="2268537" cy="2235200"/>
          </a:xfrm>
          <a:prstGeom prst="rect">
            <a:avLst/>
          </a:prstGeom>
          <a:solidFill>
            <a:schemeClr val="bg1"/>
          </a:solidFill>
          <a:ln w="9525">
            <a:solidFill>
              <a:schemeClr val="tx1"/>
            </a:solidFill>
            <a:miter lim="800000"/>
            <a:headEnd/>
            <a:tailEnd/>
          </a:ln>
          <a:effectLst/>
        </p:spPr>
        <p:txBody>
          <a:bodyPr>
            <a:spAutoFit/>
          </a:bodyPr>
          <a:lstStyle/>
          <a:p>
            <a:pPr algn="ctr">
              <a:spcBef>
                <a:spcPct val="50000"/>
              </a:spcBef>
            </a:pPr>
            <a:r>
              <a:rPr lang="de-DE" sz="2000" b="1">
                <a:solidFill>
                  <a:srgbClr val="FF9933"/>
                </a:solidFill>
                <a:latin typeface="Times New Roman" pitchFamily="18" charset="0"/>
              </a:rPr>
              <a:t>Subjektive Einschätzung der Wirksamkeit ihrer Behandlung durch PatientInnen einer psychosomatischen Klinik </a:t>
            </a:r>
            <a:r>
              <a:rPr lang="de-DE" b="1">
                <a:solidFill>
                  <a:srgbClr val="FF9933"/>
                </a:solidFill>
              </a:rPr>
              <a:t>(n=88)</a:t>
            </a:r>
            <a:endParaRPr lang="de-DE" sz="2000" b="1">
              <a:solidFill>
                <a:srgbClr val="FF9933"/>
              </a:solidFill>
              <a:latin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107" name="Rectangle 3"/>
          <p:cNvSpPr>
            <a:spLocks noGrp="1" noChangeArrowheads="1"/>
          </p:cNvSpPr>
          <p:nvPr>
            <p:ph type="body" idx="4294967295"/>
          </p:nvPr>
        </p:nvSpPr>
        <p:spPr>
          <a:xfrm>
            <a:off x="457200" y="2046288"/>
            <a:ext cx="8229600" cy="4084637"/>
          </a:xfrm>
        </p:spPr>
        <p:txBody>
          <a:bodyPr/>
          <a:lstStyle/>
          <a:p>
            <a:pPr marL="0" indent="0"/>
            <a:r>
              <a:rPr lang="en-US" sz="2000" b="1"/>
              <a:t>Clinical Psychomotor Therapy: Adults – Depression (Heimbeck 2008)</a:t>
            </a:r>
            <a:endParaRPr lang="de-DE" sz="2000" b="1"/>
          </a:p>
          <a:p>
            <a:pPr marL="0" indent="0"/>
            <a:r>
              <a:rPr lang="de-DE" sz="2000" b="1"/>
              <a:t> Sample:</a:t>
            </a:r>
            <a:r>
              <a:rPr lang="de-DE" sz="2000"/>
              <a:t>		n=98 (m=41, f=57, age: 47,7)</a:t>
            </a:r>
          </a:p>
          <a:p>
            <a:pPr marL="0" indent="0"/>
            <a:r>
              <a:rPr lang="de-DE" sz="2000"/>
              <a:t>			ICD 10: F 30 – F 39</a:t>
            </a:r>
          </a:p>
          <a:p>
            <a:pPr marL="0" indent="0"/>
            <a:r>
              <a:rPr lang="de-DE" sz="2000"/>
              <a:t>			BDI &gt; 18</a:t>
            </a:r>
          </a:p>
          <a:p>
            <a:pPr marL="0" indent="0"/>
            <a:endParaRPr lang="de-DE" sz="2000"/>
          </a:p>
          <a:p>
            <a:pPr marL="0" indent="0"/>
            <a:r>
              <a:rPr lang="de-DE" sz="2000"/>
              <a:t> </a:t>
            </a:r>
            <a:r>
              <a:rPr lang="de-DE" sz="2000" b="1"/>
              <a:t>Interventions:</a:t>
            </a:r>
            <a:r>
              <a:rPr lang="de-DE" sz="2000"/>
              <a:t> 	Group A: APA ( Walking) n=50</a:t>
            </a:r>
          </a:p>
          <a:p>
            <a:pPr lvl="1">
              <a:buFontTx/>
              <a:buNone/>
            </a:pPr>
            <a:r>
              <a:rPr lang="de-DE" sz="2000"/>
              <a:t>		              	Group B: PMT n=48</a:t>
            </a:r>
          </a:p>
          <a:p>
            <a:pPr marL="0" indent="0"/>
            <a:r>
              <a:rPr lang="de-DE" sz="2000"/>
              <a:t>	</a:t>
            </a:r>
          </a:p>
          <a:p>
            <a:pPr marL="0" indent="0"/>
            <a:r>
              <a:rPr lang="de-DE" sz="2000"/>
              <a:t>			5 weeks, 3 sessions à 50 min per week</a:t>
            </a:r>
          </a:p>
          <a:p>
            <a:pPr marL="0" indent="0"/>
            <a:r>
              <a:rPr lang="de-DE" sz="2000"/>
              <a:t>			total = 15 sessions (12,5 h)			   </a:t>
            </a:r>
          </a:p>
        </p:txBody>
      </p:sp>
      <p:sp>
        <p:nvSpPr>
          <p:cNvPr id="84996" name="Text Box 5"/>
          <p:cNvSpPr txBox="1">
            <a:spLocks noChangeArrowheads="1"/>
          </p:cNvSpPr>
          <p:nvPr/>
        </p:nvSpPr>
        <p:spPr bwMode="auto">
          <a:xfrm>
            <a:off x="3419475" y="1268413"/>
            <a:ext cx="1728788" cy="519112"/>
          </a:xfrm>
          <a:prstGeom prst="rect">
            <a:avLst/>
          </a:prstGeom>
          <a:noFill/>
          <a:ln w="9525">
            <a:noFill/>
            <a:miter lim="800000"/>
            <a:headEnd/>
            <a:tailEnd/>
          </a:ln>
        </p:spPr>
        <p:txBody>
          <a:bodyPr>
            <a:spAutoFit/>
          </a:bodyPr>
          <a:lstStyle/>
          <a:p>
            <a:pPr eaLnBrk="0" hangingPunct="0">
              <a:spcBef>
                <a:spcPct val="50000"/>
              </a:spcBef>
            </a:pPr>
            <a:r>
              <a:rPr lang="de-DE" sz="2800">
                <a:latin typeface="Times New Roman" pitchFamily="18" charset="0"/>
              </a:rPr>
              <a:t>Study 2</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910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59107">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5910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9107">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59107">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59107">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59107">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59107">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7043" name="Object 7"/>
          <p:cNvGraphicFramePr>
            <a:graphicFrameLocks noChangeAspect="1"/>
          </p:cNvGraphicFramePr>
          <p:nvPr>
            <p:ph sz="half" idx="4294967295"/>
          </p:nvPr>
        </p:nvGraphicFramePr>
        <p:xfrm>
          <a:off x="755650" y="1773238"/>
          <a:ext cx="7129463" cy="4757737"/>
        </p:xfrm>
        <a:graphic>
          <a:graphicData uri="http://schemas.openxmlformats.org/presentationml/2006/ole">
            <p:oleObj spid="_x0000_s87043" name="Diagramm" r:id="rId4" imgW="4295851" imgH="2866987" progId="Excel.Chart.8">
              <p:embed/>
            </p:oleObj>
          </a:graphicData>
        </a:graphic>
      </p:graphicFrame>
      <p:sp>
        <p:nvSpPr>
          <p:cNvPr id="87044" name="Text Box 9"/>
          <p:cNvSpPr txBox="1">
            <a:spLocks noChangeArrowheads="1"/>
          </p:cNvSpPr>
          <p:nvPr/>
        </p:nvSpPr>
        <p:spPr bwMode="auto">
          <a:xfrm>
            <a:off x="2627313" y="5300663"/>
            <a:ext cx="1150937" cy="350837"/>
          </a:xfrm>
          <a:prstGeom prst="rect">
            <a:avLst/>
          </a:prstGeom>
          <a:noFill/>
          <a:ln w="9525">
            <a:noFill/>
            <a:miter lim="800000"/>
            <a:headEnd/>
            <a:tailEnd/>
          </a:ln>
        </p:spPr>
        <p:txBody>
          <a:bodyPr>
            <a:spAutoFit/>
          </a:bodyPr>
          <a:lstStyle/>
          <a:p>
            <a:pPr eaLnBrk="0" hangingPunct="0">
              <a:spcBef>
                <a:spcPct val="50000"/>
              </a:spcBef>
            </a:pPr>
            <a:r>
              <a:rPr lang="de-DE" sz="1700">
                <a:solidFill>
                  <a:schemeClr val="bg2"/>
                </a:solidFill>
                <a:latin typeface="Times New Roman" pitchFamily="18" charset="0"/>
              </a:rPr>
              <a:t>5 weeks</a:t>
            </a:r>
          </a:p>
        </p:txBody>
      </p:sp>
      <p:sp>
        <p:nvSpPr>
          <p:cNvPr id="87045" name="Text Box 10"/>
          <p:cNvSpPr txBox="1">
            <a:spLocks noChangeArrowheads="1"/>
          </p:cNvSpPr>
          <p:nvPr/>
        </p:nvSpPr>
        <p:spPr bwMode="auto">
          <a:xfrm>
            <a:off x="3924300" y="5300663"/>
            <a:ext cx="1150938" cy="350837"/>
          </a:xfrm>
          <a:prstGeom prst="rect">
            <a:avLst/>
          </a:prstGeom>
          <a:noFill/>
          <a:ln w="9525">
            <a:noFill/>
            <a:miter lim="800000"/>
            <a:headEnd/>
            <a:tailEnd/>
          </a:ln>
        </p:spPr>
        <p:txBody>
          <a:bodyPr>
            <a:spAutoFit/>
          </a:bodyPr>
          <a:lstStyle/>
          <a:p>
            <a:pPr eaLnBrk="0" hangingPunct="0">
              <a:spcBef>
                <a:spcPct val="50000"/>
              </a:spcBef>
            </a:pPr>
            <a:r>
              <a:rPr lang="de-DE" sz="1700">
                <a:solidFill>
                  <a:schemeClr val="bg2"/>
                </a:solidFill>
                <a:latin typeface="Times New Roman" pitchFamily="18" charset="0"/>
              </a:rPr>
              <a:t>6 months</a:t>
            </a:r>
          </a:p>
        </p:txBody>
      </p:sp>
      <p:sp>
        <p:nvSpPr>
          <p:cNvPr id="87046" name="Text Box 11"/>
          <p:cNvSpPr txBox="1">
            <a:spLocks noChangeArrowheads="1"/>
          </p:cNvSpPr>
          <p:nvPr/>
        </p:nvSpPr>
        <p:spPr bwMode="auto">
          <a:xfrm>
            <a:off x="3203575" y="1844675"/>
            <a:ext cx="3168650" cy="366713"/>
          </a:xfrm>
          <a:prstGeom prst="rect">
            <a:avLst/>
          </a:prstGeom>
          <a:noFill/>
          <a:ln w="9525">
            <a:noFill/>
            <a:miter lim="800000"/>
            <a:headEnd/>
            <a:tailEnd/>
          </a:ln>
        </p:spPr>
        <p:txBody>
          <a:bodyPr>
            <a:spAutoFit/>
          </a:bodyPr>
          <a:lstStyle/>
          <a:p>
            <a:pPr eaLnBrk="0" hangingPunct="0">
              <a:spcBef>
                <a:spcPct val="50000"/>
              </a:spcBef>
            </a:pPr>
            <a:r>
              <a:rPr lang="de-DE">
                <a:solidFill>
                  <a:schemeClr val="bg2"/>
                </a:solidFill>
                <a:latin typeface="Times New Roman" pitchFamily="18" charset="0"/>
              </a:rPr>
              <a:t>Depression (BDI)</a:t>
            </a:r>
          </a:p>
        </p:txBody>
      </p:sp>
      <p:sp>
        <p:nvSpPr>
          <p:cNvPr id="87047" name="Rectangle 15"/>
          <p:cNvSpPr>
            <a:spLocks noChangeArrowheads="1"/>
          </p:cNvSpPr>
          <p:nvPr/>
        </p:nvSpPr>
        <p:spPr bwMode="auto">
          <a:xfrm>
            <a:off x="3276600" y="1196975"/>
            <a:ext cx="2595563" cy="457200"/>
          </a:xfrm>
          <a:prstGeom prst="rect">
            <a:avLst/>
          </a:prstGeom>
          <a:noFill/>
          <a:ln w="9525">
            <a:noFill/>
            <a:miter lim="800000"/>
            <a:headEnd/>
            <a:tailEnd/>
          </a:ln>
        </p:spPr>
        <p:txBody>
          <a:bodyPr wrap="none">
            <a:spAutoFit/>
          </a:bodyPr>
          <a:lstStyle/>
          <a:p>
            <a:pPr eaLnBrk="0" hangingPunct="0"/>
            <a:r>
              <a:rPr lang="de-DE" sz="2400" b="1" i="1">
                <a:latin typeface="Times New Roman" pitchFamily="18" charset="0"/>
              </a:rPr>
              <a:t>Results: ‘symptom‘</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Rectangle 3"/>
          <p:cNvSpPr>
            <a:spLocks noGrp="1" noChangeArrowheads="1"/>
          </p:cNvSpPr>
          <p:nvPr>
            <p:ph type="body" idx="4294967295"/>
          </p:nvPr>
        </p:nvSpPr>
        <p:spPr>
          <a:xfrm>
            <a:off x="457200" y="1989138"/>
            <a:ext cx="8229600" cy="4141787"/>
          </a:xfrm>
        </p:spPr>
        <p:txBody>
          <a:bodyPr/>
          <a:lstStyle/>
          <a:p>
            <a:pPr marL="0" indent="0">
              <a:lnSpc>
                <a:spcPct val="90000"/>
              </a:lnSpc>
            </a:pPr>
            <a:r>
              <a:rPr lang="de-DE" sz="2400"/>
              <a:t>Rosenzweig (1936)</a:t>
            </a:r>
          </a:p>
          <a:p>
            <a:pPr marL="0" indent="0">
              <a:lnSpc>
                <a:spcPct val="90000"/>
              </a:lnSpc>
            </a:pPr>
            <a:r>
              <a:rPr lang="de-DE" sz="2400"/>
              <a:t>Frank/ Frank (1961/1991)</a:t>
            </a:r>
          </a:p>
          <a:p>
            <a:pPr marL="0" indent="0">
              <a:lnSpc>
                <a:spcPct val="90000"/>
              </a:lnSpc>
            </a:pPr>
            <a:r>
              <a:rPr lang="de-DE" sz="2400"/>
              <a:t>Yalom (1970)</a:t>
            </a:r>
          </a:p>
          <a:p>
            <a:pPr marL="0" indent="0">
              <a:lnSpc>
                <a:spcPct val="90000"/>
              </a:lnSpc>
            </a:pPr>
            <a:r>
              <a:rPr lang="de-DE" sz="2400"/>
              <a:t>Lambert et al. (1992)</a:t>
            </a:r>
          </a:p>
          <a:p>
            <a:pPr marL="0" indent="0">
              <a:lnSpc>
                <a:spcPct val="90000"/>
              </a:lnSpc>
            </a:pPr>
            <a:r>
              <a:rPr lang="de-DE" sz="2400"/>
              <a:t>Grawe (1994)</a:t>
            </a:r>
          </a:p>
          <a:p>
            <a:pPr marL="0" indent="0">
              <a:lnSpc>
                <a:spcPct val="90000"/>
              </a:lnSpc>
            </a:pPr>
            <a:r>
              <a:rPr lang="de-DE" sz="2400"/>
              <a:t>Miller/ Duncan/ Hubble (1997)</a:t>
            </a:r>
          </a:p>
          <a:p>
            <a:pPr marL="0" indent="0">
              <a:lnSpc>
                <a:spcPct val="90000"/>
              </a:lnSpc>
            </a:pPr>
            <a:r>
              <a:rPr lang="de-DE" sz="2400"/>
              <a:t>Wampold (2001)</a:t>
            </a:r>
          </a:p>
        </p:txBody>
      </p:sp>
      <p:sp>
        <p:nvSpPr>
          <p:cNvPr id="97284" name="Text Box 4"/>
          <p:cNvSpPr txBox="1">
            <a:spLocks noChangeArrowheads="1"/>
          </p:cNvSpPr>
          <p:nvPr/>
        </p:nvSpPr>
        <p:spPr bwMode="auto">
          <a:xfrm>
            <a:off x="395288" y="1341438"/>
            <a:ext cx="4967287" cy="457200"/>
          </a:xfrm>
          <a:prstGeom prst="rect">
            <a:avLst/>
          </a:prstGeom>
          <a:noFill/>
          <a:ln w="9525">
            <a:noFill/>
            <a:miter lim="800000"/>
            <a:headEnd/>
            <a:tailEnd/>
          </a:ln>
        </p:spPr>
        <p:txBody>
          <a:bodyPr>
            <a:spAutoFit/>
          </a:bodyPr>
          <a:lstStyle/>
          <a:p>
            <a:pPr eaLnBrk="0" hangingPunct="0">
              <a:spcBef>
                <a:spcPct val="50000"/>
              </a:spcBef>
            </a:pPr>
            <a:r>
              <a:rPr lang="de-DE" sz="2400" b="1">
                <a:latin typeface="Times New Roman" pitchFamily="18" charset="0"/>
              </a:rPr>
              <a:t>Change factors in psychotherapy</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3"/>
          <p:cNvSpPr>
            <a:spLocks noGrp="1" noChangeArrowheads="1"/>
          </p:cNvSpPr>
          <p:nvPr>
            <p:ph type="body" sz="half" idx="4294967295"/>
          </p:nvPr>
        </p:nvSpPr>
        <p:spPr>
          <a:xfrm>
            <a:off x="457200" y="5718175"/>
            <a:ext cx="8012113" cy="376238"/>
          </a:xfrm>
        </p:spPr>
        <p:txBody>
          <a:bodyPr/>
          <a:lstStyle/>
          <a:p>
            <a:pPr marL="0" indent="0" algn="r"/>
            <a:r>
              <a:rPr lang="de-DE" sz="2800"/>
              <a:t> Lambert et al. (1992)</a:t>
            </a:r>
          </a:p>
        </p:txBody>
      </p:sp>
      <p:graphicFrame>
        <p:nvGraphicFramePr>
          <p:cNvPr id="99331" name="Object 4"/>
          <p:cNvGraphicFramePr>
            <a:graphicFrameLocks noChangeAspect="1"/>
          </p:cNvGraphicFramePr>
          <p:nvPr>
            <p:ph sz="half" idx="4294967295"/>
          </p:nvPr>
        </p:nvGraphicFramePr>
        <p:xfrm>
          <a:off x="3011488" y="3952875"/>
          <a:ext cx="3121025" cy="2178050"/>
        </p:xfrm>
        <a:graphic>
          <a:graphicData uri="http://schemas.openxmlformats.org/presentationml/2006/ole">
            <p:oleObj spid="_x0000_s99331" name="Diagramm" r:id="rId4" imgW="8143875" imgH="5029314" progId="MSGraph.Chart.8">
              <p:embed followColorScheme="full"/>
            </p:oleObj>
          </a:graphicData>
        </a:graphic>
      </p:graphicFrame>
      <p:graphicFrame>
        <p:nvGraphicFramePr>
          <p:cNvPr id="99332" name="Object 5"/>
          <p:cNvGraphicFramePr>
            <a:graphicFrameLocks noChangeAspect="1"/>
          </p:cNvGraphicFramePr>
          <p:nvPr>
            <p:ph sz="half" idx="4294967295"/>
          </p:nvPr>
        </p:nvGraphicFramePr>
        <p:xfrm>
          <a:off x="1238250" y="2046288"/>
          <a:ext cx="6597650" cy="3490912"/>
        </p:xfrm>
        <a:graphic>
          <a:graphicData uri="http://schemas.openxmlformats.org/presentationml/2006/ole">
            <p:oleObj spid="_x0000_s99332" name="Diagramm" r:id="rId5" imgW="4114800" imgH="2419502" progId="Excel.Chart.8">
              <p:embed/>
            </p:oleObj>
          </a:graphicData>
        </a:graphic>
      </p:graphicFrame>
      <p:sp>
        <p:nvSpPr>
          <p:cNvPr id="99334" name="Text Box 7"/>
          <p:cNvSpPr txBox="1">
            <a:spLocks noChangeArrowheads="1"/>
          </p:cNvSpPr>
          <p:nvPr/>
        </p:nvSpPr>
        <p:spPr bwMode="auto">
          <a:xfrm>
            <a:off x="5724525" y="3500438"/>
            <a:ext cx="1944688" cy="304800"/>
          </a:xfrm>
          <a:prstGeom prst="rect">
            <a:avLst/>
          </a:prstGeom>
          <a:noFill/>
          <a:ln w="9525">
            <a:noFill/>
            <a:miter lim="800000"/>
            <a:headEnd/>
            <a:tailEnd/>
          </a:ln>
        </p:spPr>
        <p:txBody>
          <a:bodyPr>
            <a:spAutoFit/>
          </a:bodyPr>
          <a:lstStyle/>
          <a:p>
            <a:pPr eaLnBrk="0" hangingPunct="0">
              <a:spcBef>
                <a:spcPct val="50000"/>
              </a:spcBef>
            </a:pPr>
            <a:r>
              <a:rPr lang="de-DE" sz="1400">
                <a:solidFill>
                  <a:srgbClr val="000000"/>
                </a:solidFill>
                <a:latin typeface="Times New Roman" pitchFamily="18" charset="0"/>
              </a:rPr>
              <a:t>Client/ Enviroment</a:t>
            </a:r>
          </a:p>
        </p:txBody>
      </p:sp>
      <p:sp>
        <p:nvSpPr>
          <p:cNvPr id="99335" name="Text Box 8"/>
          <p:cNvSpPr txBox="1">
            <a:spLocks noChangeArrowheads="1"/>
          </p:cNvSpPr>
          <p:nvPr/>
        </p:nvSpPr>
        <p:spPr bwMode="auto">
          <a:xfrm>
            <a:off x="2124075" y="1341438"/>
            <a:ext cx="5400675" cy="457200"/>
          </a:xfrm>
          <a:prstGeom prst="rect">
            <a:avLst/>
          </a:prstGeom>
          <a:noFill/>
          <a:ln w="9525">
            <a:noFill/>
            <a:miter lim="800000"/>
            <a:headEnd/>
            <a:tailEnd/>
          </a:ln>
        </p:spPr>
        <p:txBody>
          <a:bodyPr>
            <a:spAutoFit/>
          </a:bodyPr>
          <a:lstStyle/>
          <a:p>
            <a:pPr eaLnBrk="0" hangingPunct="0">
              <a:spcBef>
                <a:spcPct val="50000"/>
              </a:spcBef>
            </a:pPr>
            <a:r>
              <a:rPr lang="de-DE" sz="2400" b="1">
                <a:latin typeface="Times New Roman" pitchFamily="18" charset="0"/>
              </a:rPr>
              <a:t>Change Factors in Psychotherapy</a:t>
            </a:r>
          </a:p>
        </p:txBody>
      </p:sp>
      <p:sp>
        <p:nvSpPr>
          <p:cNvPr id="99336" name="Text Box 8"/>
          <p:cNvSpPr txBox="1">
            <a:spLocks noChangeArrowheads="1"/>
          </p:cNvSpPr>
          <p:nvPr/>
        </p:nvSpPr>
        <p:spPr bwMode="auto">
          <a:xfrm>
            <a:off x="468313" y="260350"/>
            <a:ext cx="7775575" cy="1004888"/>
          </a:xfrm>
          <a:prstGeom prst="rect">
            <a:avLst/>
          </a:prstGeom>
          <a:noFill/>
          <a:ln w="9525">
            <a:noFill/>
            <a:miter lim="800000"/>
            <a:headEnd/>
            <a:tailEnd/>
          </a:ln>
          <a:effectLst/>
        </p:spPr>
        <p:txBody>
          <a:bodyPr>
            <a:spAutoFit/>
          </a:bodyPr>
          <a:lstStyle/>
          <a:p>
            <a:pPr marL="457200" indent="-457200">
              <a:spcBef>
                <a:spcPct val="50000"/>
              </a:spcBef>
            </a:pPr>
            <a:r>
              <a:rPr lang="de-DE" sz="2400"/>
              <a:t>3. </a:t>
            </a:r>
            <a:r>
              <a:rPr lang="de-DE" sz="2400">
                <a:effectLst>
                  <a:outerShdw blurRad="38100" dist="38100" dir="2700000" algn="tl">
                    <a:srgbClr val="000000"/>
                  </a:outerShdw>
                </a:effectLst>
              </a:rPr>
              <a:t>Sport-/ bewegungstherapiespezifische Beispiele</a:t>
            </a:r>
          </a:p>
          <a:p>
            <a:pPr marL="457200" indent="-457200">
              <a:spcBef>
                <a:spcPct val="50000"/>
              </a:spcBef>
            </a:pPr>
            <a:endParaRPr lang="de-DE" sz="24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bwMode="auto">
          <a:xfrm>
            <a:off x="468313" y="1125538"/>
            <a:ext cx="8229600" cy="1143000"/>
          </a:xfrm>
          <a:noFill/>
          <a:ln>
            <a:miter lim="800000"/>
            <a:headEnd/>
            <a:tailEnd/>
          </a:ln>
        </p:spPr>
        <p:txBody>
          <a:bodyPr vert="horz" wrap="square" lIns="91440" tIns="45720" rIns="91440" bIns="45720" numCol="1" anchor="t" anchorCtr="0" compatLnSpc="1">
            <a:prstTxWarp prst="textNoShape">
              <a:avLst/>
            </a:prstTxWarp>
          </a:bodyPr>
          <a:lstStyle/>
          <a:p>
            <a:pPr algn="l"/>
            <a:r>
              <a:rPr lang="de-DE"/>
              <a:t>Gliederung</a:t>
            </a:r>
          </a:p>
        </p:txBody>
      </p:sp>
      <p:sp>
        <p:nvSpPr>
          <p:cNvPr id="54275" name="Rectangle 3"/>
          <p:cNvSpPr>
            <a:spLocks noGrp="1" noChangeArrowheads="1"/>
          </p:cNvSpPr>
          <p:nvPr>
            <p:ph type="body" idx="1"/>
          </p:nvPr>
        </p:nvSpPr>
        <p:spPr>
          <a:xfrm>
            <a:off x="457200" y="1916113"/>
            <a:ext cx="8229600" cy="4214812"/>
          </a:xfrm>
        </p:spPr>
        <p:txBody>
          <a:bodyPr/>
          <a:lstStyle/>
          <a:p>
            <a:pPr marL="609600" indent="-609600">
              <a:buFont typeface="Wingdings" pitchFamily="2" charset="2"/>
              <a:buAutoNum type="arabicPeriod"/>
            </a:pPr>
            <a:r>
              <a:rPr lang="de-DE"/>
              <a:t>Einleitung</a:t>
            </a:r>
          </a:p>
          <a:p>
            <a:pPr marL="609600" indent="-609600">
              <a:buFont typeface="Wingdings" pitchFamily="2" charset="2"/>
              <a:buAutoNum type="arabicPeriod"/>
            </a:pPr>
            <a:r>
              <a:rPr lang="de-DE"/>
              <a:t>Klärung zentraler Begriffe</a:t>
            </a:r>
          </a:p>
          <a:p>
            <a:pPr marL="609600" indent="-609600">
              <a:buFont typeface="Wingdings" pitchFamily="2" charset="2"/>
              <a:buAutoNum type="arabicPeriod"/>
            </a:pPr>
            <a:r>
              <a:rPr lang="de-DE"/>
              <a:t>Sport-/ bewegungstherapiespezifische Beispiele</a:t>
            </a:r>
          </a:p>
          <a:p>
            <a:pPr marL="609600" indent="-609600">
              <a:buFont typeface="Wingdings" pitchFamily="2" charset="2"/>
              <a:buAutoNum type="arabicPeriod"/>
            </a:pPr>
            <a:r>
              <a:rPr lang="de-DE"/>
              <a:t>Zukünftige Entwicklungen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7779" name="Rectangle 3"/>
          <p:cNvSpPr>
            <a:spLocks noGrp="1" noChangeArrowheads="1"/>
          </p:cNvSpPr>
          <p:nvPr>
            <p:ph type="body" idx="4294967295"/>
          </p:nvPr>
        </p:nvSpPr>
        <p:spPr>
          <a:xfrm>
            <a:off x="457200" y="2046288"/>
            <a:ext cx="8229600" cy="4084637"/>
          </a:xfrm>
        </p:spPr>
        <p:txBody>
          <a:bodyPr/>
          <a:lstStyle/>
          <a:p>
            <a:pPr marL="419100" indent="-419100">
              <a:buFont typeface="Wingdings" pitchFamily="2" charset="2"/>
              <a:buChar char="•"/>
            </a:pPr>
            <a:r>
              <a:rPr lang="de-DE" sz="2400"/>
              <a:t>Client characteristics</a:t>
            </a:r>
          </a:p>
          <a:p>
            <a:pPr marL="419100" indent="-419100">
              <a:buFont typeface="Wingdings" pitchFamily="2" charset="2"/>
              <a:buChar char="•"/>
            </a:pPr>
            <a:r>
              <a:rPr lang="de-DE" sz="2400"/>
              <a:t>				e.g. positive expectations</a:t>
            </a:r>
          </a:p>
          <a:p>
            <a:pPr marL="419100" indent="-419100">
              <a:buFont typeface="Wingdings" pitchFamily="2" charset="2"/>
              <a:buChar char="•"/>
            </a:pPr>
            <a:r>
              <a:rPr lang="de-DE" sz="2400"/>
              <a:t>Therapist qualities</a:t>
            </a:r>
          </a:p>
          <a:p>
            <a:pPr marL="419100" indent="-419100">
              <a:buFont typeface="Wingdings" pitchFamily="2" charset="2"/>
              <a:buChar char="•"/>
            </a:pPr>
            <a:r>
              <a:rPr lang="de-DE" sz="2400"/>
              <a:t>				e.g. allegiance to a theory</a:t>
            </a:r>
          </a:p>
          <a:p>
            <a:pPr marL="419100" indent="-419100">
              <a:buFont typeface="Wingdings" pitchFamily="2" charset="2"/>
              <a:buChar char="•"/>
            </a:pPr>
            <a:r>
              <a:rPr lang="de-DE" sz="2400"/>
              <a:t>Change processes</a:t>
            </a:r>
          </a:p>
          <a:p>
            <a:pPr marL="876300" lvl="1" indent="-419100">
              <a:buFont typeface="Wingdings" pitchFamily="2" charset="2"/>
              <a:buNone/>
            </a:pPr>
            <a:r>
              <a:rPr lang="de-DE" sz="2400"/>
              <a:t>				e.g. practice of new behaviors</a:t>
            </a:r>
          </a:p>
          <a:p>
            <a:pPr marL="419100" indent="-419100">
              <a:buFont typeface="Wingdings" pitchFamily="2" charset="2"/>
              <a:buChar char="•"/>
            </a:pPr>
            <a:r>
              <a:rPr lang="de-DE" sz="2400"/>
              <a:t>Treatment structures</a:t>
            </a:r>
          </a:p>
          <a:p>
            <a:pPr marL="419100" indent="-419100">
              <a:buFont typeface="Wingdings" pitchFamily="2" charset="2"/>
              <a:buChar char="•"/>
            </a:pPr>
            <a:r>
              <a:rPr lang="de-DE" sz="2400"/>
              <a:t>				e.g. rituals</a:t>
            </a:r>
          </a:p>
          <a:p>
            <a:pPr marL="419100" indent="-419100">
              <a:buFont typeface="Wingdings" pitchFamily="2" charset="2"/>
              <a:buChar char="•"/>
            </a:pPr>
            <a:r>
              <a:rPr lang="de-DE" sz="2400"/>
              <a:t>Relationship</a:t>
            </a:r>
          </a:p>
          <a:p>
            <a:pPr marL="876300" lvl="1" indent="-419100">
              <a:buFont typeface="Wingdings" pitchFamily="2" charset="2"/>
              <a:buNone/>
            </a:pPr>
            <a:r>
              <a:rPr lang="de-DE" sz="2400"/>
              <a:t>				e.g. alliance therapist-client</a:t>
            </a:r>
          </a:p>
        </p:txBody>
      </p:sp>
      <p:sp>
        <p:nvSpPr>
          <p:cNvPr id="101380" name="Text Box 4"/>
          <p:cNvSpPr txBox="1">
            <a:spLocks noChangeArrowheads="1"/>
          </p:cNvSpPr>
          <p:nvPr/>
        </p:nvSpPr>
        <p:spPr bwMode="auto">
          <a:xfrm>
            <a:off x="2268538" y="1341438"/>
            <a:ext cx="4392612" cy="457200"/>
          </a:xfrm>
          <a:prstGeom prst="rect">
            <a:avLst/>
          </a:prstGeom>
          <a:noFill/>
          <a:ln w="9525">
            <a:noFill/>
            <a:miter lim="800000"/>
            <a:headEnd/>
            <a:tailEnd/>
          </a:ln>
        </p:spPr>
        <p:txBody>
          <a:bodyPr>
            <a:spAutoFit/>
          </a:bodyPr>
          <a:lstStyle/>
          <a:p>
            <a:pPr eaLnBrk="0" hangingPunct="0">
              <a:spcBef>
                <a:spcPct val="50000"/>
              </a:spcBef>
            </a:pPr>
            <a:r>
              <a:rPr lang="de-DE" sz="2400" b="1">
                <a:latin typeface="Times New Roman" pitchFamily="18" charset="0"/>
              </a:rPr>
              <a:t>What are common factors?</a:t>
            </a:r>
          </a:p>
        </p:txBody>
      </p:sp>
      <p:sp>
        <p:nvSpPr>
          <p:cNvPr id="101381" name="Text Box 5"/>
          <p:cNvSpPr txBox="1">
            <a:spLocks noChangeArrowheads="1"/>
          </p:cNvSpPr>
          <p:nvPr/>
        </p:nvSpPr>
        <p:spPr bwMode="auto">
          <a:xfrm>
            <a:off x="468313" y="260350"/>
            <a:ext cx="7775575" cy="1004888"/>
          </a:xfrm>
          <a:prstGeom prst="rect">
            <a:avLst/>
          </a:prstGeom>
          <a:noFill/>
          <a:ln w="9525">
            <a:noFill/>
            <a:miter lim="800000"/>
            <a:headEnd/>
            <a:tailEnd/>
          </a:ln>
          <a:effectLst/>
        </p:spPr>
        <p:txBody>
          <a:bodyPr>
            <a:spAutoFit/>
          </a:bodyPr>
          <a:lstStyle/>
          <a:p>
            <a:pPr marL="457200" indent="-457200">
              <a:spcBef>
                <a:spcPct val="50000"/>
              </a:spcBef>
            </a:pPr>
            <a:r>
              <a:rPr lang="de-DE" sz="2400"/>
              <a:t>3. </a:t>
            </a:r>
            <a:r>
              <a:rPr lang="de-DE" sz="2400">
                <a:effectLst>
                  <a:outerShdw blurRad="38100" dist="38100" dir="2700000" algn="tl">
                    <a:srgbClr val="000000"/>
                  </a:outerShdw>
                </a:effectLst>
              </a:rPr>
              <a:t>Sport-/ bewegungstherapiespezifische Beispiele</a:t>
            </a:r>
          </a:p>
          <a:p>
            <a:pPr marL="457200" indent="-457200">
              <a:spcBef>
                <a:spcPct val="50000"/>
              </a:spcBef>
            </a:pPr>
            <a:endParaRPr lang="de-DE"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8777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8777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87779">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87779">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87779">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87779">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87779">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87779">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87779">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87779">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idx="4294967295"/>
          </p:nvPr>
        </p:nvSpPr>
        <p:spPr bwMode="auto">
          <a:xfrm>
            <a:off x="395288" y="836613"/>
            <a:ext cx="8229600" cy="1143000"/>
          </a:xfrm>
          <a:prstGeom prst="rect">
            <a:avLst/>
          </a:prstGeom>
          <a:noFill/>
          <a:ln>
            <a:miter lim="800000"/>
            <a:headEnd/>
            <a:tailEnd/>
          </a:ln>
        </p:spPr>
        <p:txBody>
          <a:bodyPr anchor="ctr"/>
          <a:lstStyle/>
          <a:p>
            <a:r>
              <a:rPr lang="de-DE" sz="2400"/>
              <a:t>Dodo Bird Effect</a:t>
            </a:r>
          </a:p>
        </p:txBody>
      </p:sp>
      <p:sp>
        <p:nvSpPr>
          <p:cNvPr id="579587" name="Rectangle 3"/>
          <p:cNvSpPr>
            <a:spLocks noGrp="1" noChangeArrowheads="1"/>
          </p:cNvSpPr>
          <p:nvPr>
            <p:ph type="body" idx="4294967295"/>
          </p:nvPr>
        </p:nvSpPr>
        <p:spPr>
          <a:xfrm>
            <a:off x="457200" y="2133600"/>
            <a:ext cx="8229600" cy="3997325"/>
          </a:xfrm>
        </p:spPr>
        <p:txBody>
          <a:bodyPr/>
          <a:lstStyle/>
          <a:p>
            <a:pPr marL="0" indent="0"/>
            <a:r>
              <a:rPr lang="de-DE" sz="2400" i="1"/>
              <a:t>‘Everybody has won, and all must have prizes‘</a:t>
            </a:r>
          </a:p>
          <a:p>
            <a:pPr marL="0" indent="0" algn="r"/>
            <a:r>
              <a:rPr lang="de-DE" sz="2400"/>
              <a:t>(Alice in Wonderland)</a:t>
            </a:r>
          </a:p>
          <a:p>
            <a:pPr marL="0" indent="0"/>
            <a:r>
              <a:rPr lang="de-DE" sz="2400"/>
              <a:t>Rosenzweig 1936</a:t>
            </a:r>
          </a:p>
          <a:p>
            <a:pPr marL="0" indent="0"/>
            <a:r>
              <a:rPr lang="de-DE" sz="2400"/>
              <a:t>	</a:t>
            </a:r>
            <a:r>
              <a:rPr lang="de-DE" sz="2400" i="1"/>
              <a:t>“… </a:t>
            </a:r>
            <a:r>
              <a:rPr lang="en-US" sz="2400" i="1"/>
              <a:t>it is soon realized that besides the intentionally utilized</a:t>
            </a:r>
          </a:p>
          <a:p>
            <a:pPr marL="0" indent="0"/>
            <a:r>
              <a:rPr lang="en-US" sz="2400" i="1"/>
              <a:t>	methods and their consciously held theoretical 	foundations, there are inevitably certain unrecognized 	factors in any therapeutic situation--factors that may be 	even more important than those being purposefully 	employed.” (412)</a:t>
            </a:r>
            <a:endParaRPr lang="de-DE" sz="2400" i="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958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79587">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795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body" idx="1"/>
          </p:nvPr>
        </p:nvSpPr>
        <p:spPr>
          <a:xfrm>
            <a:off x="323850" y="1125538"/>
            <a:ext cx="8029575" cy="1008062"/>
          </a:xfrm>
        </p:spPr>
        <p:txBody>
          <a:bodyPr/>
          <a:lstStyle/>
          <a:p>
            <a:pPr marL="0" indent="0" algn="ctr">
              <a:buFont typeface="Wingdings" pitchFamily="2" charset="2"/>
              <a:buNone/>
            </a:pPr>
            <a:r>
              <a:rPr lang="de-DE" sz="2000" b="1"/>
              <a:t>Dortmunder Fragebogen zur Bewegungstherapie (DFBT)</a:t>
            </a:r>
          </a:p>
          <a:p>
            <a:pPr marL="0" indent="0" algn="ctr">
              <a:buFont typeface="Wingdings" pitchFamily="2" charset="2"/>
              <a:buNone/>
            </a:pPr>
            <a:r>
              <a:rPr lang="de-DE" sz="1600" b="1"/>
              <a:t>21 Items mit 6er Skalierung von „trifft zu“ bis „trifft nicht zu“</a:t>
            </a:r>
          </a:p>
        </p:txBody>
      </p:sp>
      <p:graphicFrame>
        <p:nvGraphicFramePr>
          <p:cNvPr id="58386" name="Group 18"/>
          <p:cNvGraphicFramePr>
            <a:graphicFrameLocks noGrp="1"/>
          </p:cNvGraphicFramePr>
          <p:nvPr/>
        </p:nvGraphicFramePr>
        <p:xfrm>
          <a:off x="539750" y="2060575"/>
          <a:ext cx="7561263" cy="4522788"/>
        </p:xfrm>
        <a:graphic>
          <a:graphicData uri="http://schemas.openxmlformats.org/drawingml/2006/table">
            <a:tbl>
              <a:tblPr/>
              <a:tblGrid>
                <a:gridCol w="6192838"/>
                <a:gridCol w="1368425"/>
              </a:tblGrid>
              <a:tr h="3302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800" b="1" i="0" u="none" strike="noStrike" cap="none" normalizeH="0" baseline="0" smtClean="0">
                          <a:ln>
                            <a:noFill/>
                          </a:ln>
                          <a:solidFill>
                            <a:schemeClr val="tx1"/>
                          </a:solidFill>
                          <a:effectLst>
                            <a:outerShdw blurRad="38100" dist="38100" dir="2700000" algn="tl">
                              <a:srgbClr val="000000"/>
                            </a:outerShdw>
                          </a:effectLst>
                          <a:latin typeface="Arial" charset="0"/>
                        </a:rPr>
                        <a:t>Faktorenanalyse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1" i="0" u="none" strike="noStrike" cap="none" normalizeH="0" baseline="0" smtClean="0">
                          <a:ln>
                            <a:noFill/>
                          </a:ln>
                          <a:solidFill>
                            <a:schemeClr val="tx1"/>
                          </a:solidFill>
                          <a:effectLst>
                            <a:outerShdw blurRad="38100" dist="38100" dir="2700000" algn="tl">
                              <a:srgbClr val="000000"/>
                            </a:outerShdw>
                          </a:effectLst>
                          <a:latin typeface="Arial" charset="0"/>
                        </a:rPr>
                        <a:t>aufgekl. Varianz</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55725">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1" i="0" u="none" strike="noStrike" cap="none" normalizeH="0" baseline="0" smtClean="0">
                          <a:ln>
                            <a:noFill/>
                          </a:ln>
                          <a:solidFill>
                            <a:schemeClr val="tx1"/>
                          </a:solidFill>
                          <a:effectLst>
                            <a:outerShdw blurRad="38100" dist="38100" dir="2700000" algn="tl">
                              <a:srgbClr val="000000"/>
                            </a:outerShdw>
                          </a:effectLst>
                          <a:latin typeface="Arial" charset="0"/>
                        </a:rPr>
                        <a:t>Faktor 1 (5 Items) Biografische Erfahrungen</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de-DE" sz="2000" b="1" i="0" u="none" strike="noStrike" cap="none" normalizeH="0" baseline="0" smtClean="0">
                        <a:ln>
                          <a:noFill/>
                        </a:ln>
                        <a:solidFill>
                          <a:schemeClr val="tx1"/>
                        </a:solidFill>
                        <a:effectLst>
                          <a:outerShdw blurRad="38100" dist="38100" dir="2700000" algn="tl">
                            <a:srgbClr val="000000"/>
                          </a:outerShdw>
                        </a:effectLst>
                        <a:latin typeface="Arial"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800" b="0" i="0" u="sng" strike="noStrike" cap="none" normalizeH="0" baseline="0" smtClean="0">
                          <a:ln>
                            <a:noFill/>
                          </a:ln>
                          <a:solidFill>
                            <a:schemeClr val="tx1"/>
                          </a:solidFill>
                          <a:effectLst>
                            <a:outerShdw blurRad="38100" dist="38100" dir="2700000" algn="tl">
                              <a:srgbClr val="000000"/>
                            </a:outerShdw>
                          </a:effectLst>
                          <a:latin typeface="Arial" charset="0"/>
                        </a:rPr>
                        <a:t>Beispiel:</a:t>
                      </a:r>
                      <a:r>
                        <a:rPr kumimoji="0" lang="de-DE" sz="1800" b="0" i="0" u="none" strike="noStrike" cap="none" normalizeH="0" baseline="0" smtClean="0">
                          <a:ln>
                            <a:noFill/>
                          </a:ln>
                          <a:solidFill>
                            <a:schemeClr val="tx1"/>
                          </a:solidFill>
                          <a:effectLst>
                            <a:outerShdw blurRad="38100" dist="38100" dir="2700000" algn="tl">
                              <a:srgbClr val="000000"/>
                            </a:outerShdw>
                          </a:effectLst>
                          <a:latin typeface="Arial" charset="0"/>
                        </a:rPr>
                        <a:t> „Die Bewegungstherapie hat mir dabei geholfen, besser zu verstehen, wie ich in meiner Familie aufgewachsen bin.“ (5)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de-DE"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400" b="1" i="0" u="none" strike="noStrike" cap="none" normalizeH="0" baseline="0" smtClean="0">
                          <a:ln>
                            <a:noFill/>
                          </a:ln>
                          <a:solidFill>
                            <a:schemeClr val="tx1"/>
                          </a:solidFill>
                          <a:effectLst>
                            <a:outerShdw blurRad="38100" dist="38100" dir="2700000" algn="tl">
                              <a:srgbClr val="000000"/>
                            </a:outerShdw>
                          </a:effectLst>
                          <a:latin typeface="Arial" charset="0"/>
                        </a:rPr>
                        <a:t>39,4%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541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1" i="0" u="none" strike="noStrike" cap="none" normalizeH="0" baseline="0" smtClean="0">
                          <a:ln>
                            <a:noFill/>
                          </a:ln>
                          <a:solidFill>
                            <a:schemeClr val="tx1"/>
                          </a:solidFill>
                          <a:effectLst>
                            <a:outerShdw blurRad="38100" dist="38100" dir="2700000" algn="tl">
                              <a:srgbClr val="000000"/>
                            </a:outerShdw>
                          </a:effectLst>
                          <a:latin typeface="Arial" charset="0"/>
                        </a:rPr>
                        <a:t>Faktor 2 (6 Items) Erfahrungen von Körper und Selbst</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de-DE" sz="2000" b="1" i="0" u="none" strike="noStrike" cap="none" normalizeH="0" baseline="0" smtClean="0">
                        <a:ln>
                          <a:noFill/>
                        </a:ln>
                        <a:solidFill>
                          <a:schemeClr val="tx1"/>
                        </a:solidFill>
                        <a:effectLst>
                          <a:outerShdw blurRad="38100" dist="38100" dir="2700000" algn="tl">
                            <a:srgbClr val="000000"/>
                          </a:outerShdw>
                        </a:effectLst>
                        <a:latin typeface="Arial"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800" b="0" i="0" u="sng" strike="noStrike" cap="none" normalizeH="0" baseline="0" smtClean="0">
                          <a:ln>
                            <a:noFill/>
                          </a:ln>
                          <a:solidFill>
                            <a:schemeClr val="tx1"/>
                          </a:solidFill>
                          <a:effectLst>
                            <a:outerShdw blurRad="38100" dist="38100" dir="2700000" algn="tl">
                              <a:srgbClr val="000000"/>
                            </a:outerShdw>
                          </a:effectLst>
                          <a:latin typeface="Arial" charset="0"/>
                        </a:rPr>
                        <a:t>Beispiel:</a:t>
                      </a:r>
                      <a:r>
                        <a:rPr kumimoji="0" lang="de-DE" sz="1800" b="0" i="0" u="none" strike="noStrike" cap="none" normalizeH="0" baseline="0" smtClean="0">
                          <a:ln>
                            <a:noFill/>
                          </a:ln>
                          <a:solidFill>
                            <a:schemeClr val="tx1"/>
                          </a:solidFill>
                          <a:effectLst>
                            <a:outerShdw blurRad="38100" dist="38100" dir="2700000" algn="tl">
                              <a:srgbClr val="000000"/>
                            </a:outerShdw>
                          </a:effectLst>
                          <a:latin typeface="Arial" charset="0"/>
                        </a:rPr>
                        <a:t> „In der Bewegungstherapie habe ich gelernt, warum ich so denke und fühle wie ich es tue.“ (8)</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de-DE"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de-DE"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400" b="1" i="0" u="none" strike="noStrike" cap="none" normalizeH="0" baseline="0" smtClean="0">
                          <a:ln>
                            <a:noFill/>
                          </a:ln>
                          <a:solidFill>
                            <a:schemeClr val="tx1"/>
                          </a:solidFill>
                          <a:effectLst>
                            <a:outerShdw blurRad="38100" dist="38100" dir="2700000" algn="tl">
                              <a:srgbClr val="000000"/>
                            </a:outerShdw>
                          </a:effectLst>
                          <a:latin typeface="Arial" charset="0"/>
                        </a:rPr>
                        <a:t>16,7%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8387" name="Text Box 19"/>
          <p:cNvSpPr txBox="1">
            <a:spLocks noChangeArrowheads="1"/>
          </p:cNvSpPr>
          <p:nvPr/>
        </p:nvSpPr>
        <p:spPr bwMode="auto">
          <a:xfrm>
            <a:off x="468313" y="260350"/>
            <a:ext cx="7775575" cy="1004888"/>
          </a:xfrm>
          <a:prstGeom prst="rect">
            <a:avLst/>
          </a:prstGeom>
          <a:noFill/>
          <a:ln w="9525">
            <a:noFill/>
            <a:miter lim="800000"/>
            <a:headEnd/>
            <a:tailEnd/>
          </a:ln>
          <a:effectLst/>
        </p:spPr>
        <p:txBody>
          <a:bodyPr>
            <a:spAutoFit/>
          </a:bodyPr>
          <a:lstStyle/>
          <a:p>
            <a:pPr marL="457200" indent="-457200">
              <a:spcBef>
                <a:spcPct val="50000"/>
              </a:spcBef>
            </a:pPr>
            <a:r>
              <a:rPr lang="de-DE" sz="2400"/>
              <a:t>3. </a:t>
            </a:r>
            <a:r>
              <a:rPr lang="de-DE" sz="2400">
                <a:effectLst>
                  <a:outerShdw blurRad="38100" dist="38100" dir="2700000" algn="tl">
                    <a:srgbClr val="000000"/>
                  </a:outerShdw>
                </a:effectLst>
              </a:rPr>
              <a:t>Sport-/ bewegungstherapiespezifische Beispiele</a:t>
            </a:r>
          </a:p>
          <a:p>
            <a:pPr marL="457200" indent="-457200">
              <a:spcBef>
                <a:spcPct val="50000"/>
              </a:spcBef>
            </a:pPr>
            <a:endParaRPr lang="de-DE" sz="240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438" name="Group 22"/>
          <p:cNvGraphicFramePr>
            <a:graphicFrameLocks noGrp="1"/>
          </p:cNvGraphicFramePr>
          <p:nvPr/>
        </p:nvGraphicFramePr>
        <p:xfrm>
          <a:off x="468313" y="1773238"/>
          <a:ext cx="7561262" cy="4911725"/>
        </p:xfrm>
        <a:graphic>
          <a:graphicData uri="http://schemas.openxmlformats.org/drawingml/2006/table">
            <a:tbl>
              <a:tblPr/>
              <a:tblGrid>
                <a:gridCol w="6192837"/>
                <a:gridCol w="1368425"/>
              </a:tblGrid>
              <a:tr h="37306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800" b="1" i="0" u="none" strike="noStrike" cap="none" normalizeH="0" baseline="0" smtClean="0">
                          <a:ln>
                            <a:noFill/>
                          </a:ln>
                          <a:solidFill>
                            <a:schemeClr val="tx1"/>
                          </a:solidFill>
                          <a:effectLst>
                            <a:outerShdw blurRad="38100" dist="38100" dir="2700000" algn="tl">
                              <a:srgbClr val="000000"/>
                            </a:outerShdw>
                          </a:effectLst>
                          <a:latin typeface="Arial" charset="0"/>
                        </a:rPr>
                        <a:t>Faktorenanalyse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1" i="0" u="none" strike="noStrike" cap="none" normalizeH="0" baseline="0" smtClean="0">
                          <a:ln>
                            <a:noFill/>
                          </a:ln>
                          <a:solidFill>
                            <a:schemeClr val="tx1"/>
                          </a:solidFill>
                          <a:effectLst>
                            <a:outerShdw blurRad="38100" dist="38100" dir="2700000" algn="tl">
                              <a:srgbClr val="000000"/>
                            </a:outerShdw>
                          </a:effectLst>
                          <a:latin typeface="Arial" charset="0"/>
                        </a:rPr>
                        <a:t>aufgekl. Varianz</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033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400" b="1" i="0" u="none" strike="noStrike" cap="none" normalizeH="0" baseline="0" smtClean="0">
                          <a:ln>
                            <a:noFill/>
                          </a:ln>
                          <a:solidFill>
                            <a:schemeClr val="tx1"/>
                          </a:solidFill>
                          <a:effectLst>
                            <a:outerShdw blurRad="38100" dist="38100" dir="2700000" algn="tl">
                              <a:srgbClr val="000000"/>
                            </a:outerShdw>
                          </a:effectLst>
                          <a:latin typeface="Arial" charset="0"/>
                        </a:rPr>
                        <a:t>Faktor 3 (6 Items) Beziehungserleben</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de-DE" sz="2400" b="1" i="0" u="none" strike="noStrike" cap="none" normalizeH="0" baseline="0" smtClean="0">
                        <a:ln>
                          <a:noFill/>
                        </a:ln>
                        <a:solidFill>
                          <a:schemeClr val="tx1"/>
                        </a:solidFill>
                        <a:effectLst>
                          <a:outerShdw blurRad="38100" dist="38100" dir="2700000" algn="tl">
                            <a:srgbClr val="000000"/>
                          </a:outerShdw>
                        </a:effectLst>
                        <a:latin typeface="Arial"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800" b="0" i="0" u="sng" strike="noStrike" cap="none" normalizeH="0" baseline="0" smtClean="0">
                          <a:ln>
                            <a:noFill/>
                          </a:ln>
                          <a:solidFill>
                            <a:schemeClr val="tx1"/>
                          </a:solidFill>
                          <a:effectLst>
                            <a:outerShdw blurRad="38100" dist="38100" dir="2700000" algn="tl">
                              <a:srgbClr val="000000"/>
                            </a:outerShdw>
                          </a:effectLst>
                          <a:latin typeface="Arial" charset="0"/>
                        </a:rPr>
                        <a:t>Beispiel:</a:t>
                      </a:r>
                      <a:r>
                        <a:rPr kumimoji="0" lang="de-DE" sz="1800" b="0" i="0" u="none" strike="noStrike" cap="none" normalizeH="0" baseline="0" smtClean="0">
                          <a:ln>
                            <a:noFill/>
                          </a:ln>
                          <a:solidFill>
                            <a:schemeClr val="tx1"/>
                          </a:solidFill>
                          <a:effectLst>
                            <a:outerShdw blurRad="38100" dist="38100" dir="2700000" algn="tl">
                              <a:srgbClr val="000000"/>
                            </a:outerShdw>
                          </a:effectLst>
                          <a:latin typeface="Arial" charset="0"/>
                        </a:rPr>
                        <a:t> „In der Bewegungstherapie gehörte ich zu einer Gruppe von Menschen, die mich verstand und akzeptierte.“ (2)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de-DE"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400" b="1" i="0" u="none" strike="noStrike" cap="none" normalizeH="0" baseline="0" smtClean="0">
                          <a:ln>
                            <a:noFill/>
                          </a:ln>
                          <a:solidFill>
                            <a:schemeClr val="tx1"/>
                          </a:solidFill>
                          <a:effectLst>
                            <a:outerShdw blurRad="38100" dist="38100" dir="2700000" algn="tl">
                              <a:srgbClr val="000000"/>
                            </a:outerShdw>
                          </a:effectLst>
                          <a:latin typeface="Arial" charset="0"/>
                        </a:rPr>
                        <a:t>7,2%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31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400" b="1" i="0" u="none" strike="noStrike" cap="none" normalizeH="0" baseline="0" smtClean="0">
                          <a:ln>
                            <a:noFill/>
                          </a:ln>
                          <a:solidFill>
                            <a:schemeClr val="tx1"/>
                          </a:solidFill>
                          <a:effectLst>
                            <a:outerShdw blurRad="38100" dist="38100" dir="2700000" algn="tl">
                              <a:srgbClr val="000000"/>
                            </a:outerShdw>
                          </a:effectLst>
                          <a:latin typeface="Arial" charset="0"/>
                        </a:rPr>
                        <a:t>Faktor 4 (4 Items) Erleben von Bewegung und Wohlbefinden</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de-DE" sz="2400" b="1" i="0" u="none" strike="noStrike" cap="none" normalizeH="0" baseline="0" smtClean="0">
                        <a:ln>
                          <a:noFill/>
                        </a:ln>
                        <a:solidFill>
                          <a:schemeClr val="tx1"/>
                        </a:solidFill>
                        <a:effectLst>
                          <a:outerShdw blurRad="38100" dist="38100" dir="2700000" algn="tl">
                            <a:srgbClr val="000000"/>
                          </a:outerShdw>
                        </a:effectLst>
                        <a:latin typeface="Arial"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800" b="0" i="0" u="sng" strike="noStrike" cap="none" normalizeH="0" baseline="0" smtClean="0">
                          <a:ln>
                            <a:noFill/>
                          </a:ln>
                          <a:solidFill>
                            <a:schemeClr val="tx1"/>
                          </a:solidFill>
                          <a:effectLst>
                            <a:outerShdw blurRad="38100" dist="38100" dir="2700000" algn="tl">
                              <a:srgbClr val="000000"/>
                            </a:outerShdw>
                          </a:effectLst>
                          <a:latin typeface="Arial" charset="0"/>
                        </a:rPr>
                        <a:t>Beispiel:</a:t>
                      </a:r>
                      <a:r>
                        <a:rPr kumimoji="0" lang="de-DE" sz="1800" b="0" i="0" u="none" strike="noStrike" cap="none" normalizeH="0" baseline="0" smtClean="0">
                          <a:ln>
                            <a:noFill/>
                          </a:ln>
                          <a:solidFill>
                            <a:schemeClr val="tx1"/>
                          </a:solidFill>
                          <a:effectLst>
                            <a:outerShdw blurRad="38100" dist="38100" dir="2700000" algn="tl">
                              <a:srgbClr val="000000"/>
                            </a:outerShdw>
                          </a:effectLst>
                          <a:latin typeface="Arial" charset="0"/>
                        </a:rPr>
                        <a:t> „In der Bewegungstherapie lernte ich, mehr auf meinen Körper zu achten.“ (6)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de-DE" sz="2800" b="0" i="0" u="none" strike="noStrike" cap="none" normalizeH="0" baseline="0" smtClean="0">
                        <a:ln>
                          <a:noFill/>
                        </a:ln>
                        <a:solidFill>
                          <a:schemeClr val="tx1"/>
                        </a:solidFill>
                        <a:effectLst>
                          <a:outerShdw blurRad="38100" dist="38100" dir="2700000" algn="tl">
                            <a:srgbClr val="000000"/>
                          </a:outerShdw>
                        </a:effectLst>
                        <a:latin typeface="Arial" charset="0"/>
                      </a:endParaRP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400" b="1" i="0" u="none" strike="noStrike" cap="none" normalizeH="0" baseline="0" smtClean="0">
                          <a:ln>
                            <a:noFill/>
                          </a:ln>
                          <a:solidFill>
                            <a:schemeClr val="tx1"/>
                          </a:solidFill>
                          <a:effectLst>
                            <a:outerShdw blurRad="38100" dist="38100" dir="2700000" algn="tl">
                              <a:srgbClr val="000000"/>
                            </a:outerShdw>
                          </a:effectLst>
                          <a:latin typeface="Arial" charset="0"/>
                        </a:rPr>
                        <a:t>5,5%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46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1" i="0" u="none" strike="noStrike" cap="none" normalizeH="0" baseline="0" smtClean="0">
                          <a:ln>
                            <a:noFill/>
                          </a:ln>
                          <a:solidFill>
                            <a:schemeClr val="tx1"/>
                          </a:solidFill>
                          <a:effectLst>
                            <a:outerShdw blurRad="38100" dist="38100" dir="2700000" algn="tl">
                              <a:srgbClr val="000000"/>
                            </a:outerShdw>
                          </a:effectLst>
                          <a:latin typeface="Arial" charset="0"/>
                        </a:rPr>
                        <a:t>Aufgeklärte Gesamtvarianz</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400" b="1" i="0" u="none" strike="noStrike" cap="none" normalizeH="0" baseline="0" smtClean="0">
                          <a:ln>
                            <a:noFill/>
                          </a:ln>
                          <a:solidFill>
                            <a:schemeClr val="tx1"/>
                          </a:solidFill>
                          <a:effectLst>
                            <a:outerShdw blurRad="38100" dist="38100" dir="2700000" algn="tl">
                              <a:srgbClr val="000000"/>
                            </a:outerShdw>
                          </a:effectLst>
                          <a:latin typeface="Arial" charset="0"/>
                        </a:rPr>
                        <a:t>68,8%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60439" name="Text Box 23"/>
          <p:cNvSpPr txBox="1">
            <a:spLocks noChangeArrowheads="1"/>
          </p:cNvSpPr>
          <p:nvPr/>
        </p:nvSpPr>
        <p:spPr bwMode="auto">
          <a:xfrm>
            <a:off x="468313" y="260350"/>
            <a:ext cx="7775575" cy="1004888"/>
          </a:xfrm>
          <a:prstGeom prst="rect">
            <a:avLst/>
          </a:prstGeom>
          <a:noFill/>
          <a:ln w="9525">
            <a:noFill/>
            <a:miter lim="800000"/>
            <a:headEnd/>
            <a:tailEnd/>
          </a:ln>
          <a:effectLst/>
        </p:spPr>
        <p:txBody>
          <a:bodyPr>
            <a:spAutoFit/>
          </a:bodyPr>
          <a:lstStyle/>
          <a:p>
            <a:pPr marL="457200" indent="-457200">
              <a:spcBef>
                <a:spcPct val="50000"/>
              </a:spcBef>
            </a:pPr>
            <a:r>
              <a:rPr lang="de-DE" sz="2400"/>
              <a:t>3. </a:t>
            </a:r>
            <a:r>
              <a:rPr lang="de-DE" sz="2400">
                <a:effectLst>
                  <a:outerShdw blurRad="38100" dist="38100" dir="2700000" algn="tl">
                    <a:srgbClr val="000000"/>
                  </a:outerShdw>
                </a:effectLst>
              </a:rPr>
              <a:t>Sport-/ bewegungstherapiespezifische Beispiele</a:t>
            </a:r>
          </a:p>
          <a:p>
            <a:pPr marL="457200" indent="-457200">
              <a:spcBef>
                <a:spcPct val="50000"/>
              </a:spcBef>
            </a:pPr>
            <a:endParaRPr lang="de-DE" sz="240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body" idx="1"/>
          </p:nvPr>
        </p:nvSpPr>
        <p:spPr>
          <a:xfrm>
            <a:off x="395288" y="2133600"/>
            <a:ext cx="8353425" cy="4464050"/>
          </a:xfrm>
        </p:spPr>
        <p:txBody>
          <a:bodyPr/>
          <a:lstStyle/>
          <a:p>
            <a:pPr marL="265113" indent="-265113">
              <a:buFont typeface="Wingdings" pitchFamily="2" charset="2"/>
              <a:buNone/>
            </a:pPr>
            <a:r>
              <a:rPr lang="de-DE" sz="2800"/>
              <a:t>Psychosomatik</a:t>
            </a:r>
            <a:br>
              <a:rPr lang="de-DE" sz="2800"/>
            </a:br>
            <a:r>
              <a:rPr lang="de-DE" sz="2400"/>
              <a:t>- Neurose BT (n=16)</a:t>
            </a:r>
            <a:br>
              <a:rPr lang="de-DE" sz="2400"/>
            </a:br>
            <a:r>
              <a:rPr lang="de-DE" sz="2400"/>
              <a:t>- Depression BT (n=27)</a:t>
            </a:r>
            <a:br>
              <a:rPr lang="de-DE" sz="2400"/>
            </a:br>
            <a:r>
              <a:rPr lang="de-DE" sz="2400"/>
              <a:t>- Psychogene Reaktionen BT (n=9)</a:t>
            </a:r>
            <a:br>
              <a:rPr lang="de-DE" sz="2400"/>
            </a:br>
            <a:r>
              <a:rPr lang="de-DE" sz="2400"/>
              <a:t>- Funktionelle Störungen BT  (n=14)</a:t>
            </a:r>
            <a:br>
              <a:rPr lang="de-DE" sz="2400"/>
            </a:br>
            <a:r>
              <a:rPr lang="de-DE" sz="2400"/>
              <a:t>- Allgemeine Psychosomatik TT (n=21)</a:t>
            </a:r>
            <a:br>
              <a:rPr lang="de-DE" sz="2400"/>
            </a:br>
            <a:endParaRPr lang="de-DE" sz="2400"/>
          </a:p>
          <a:p>
            <a:pPr marL="265113" indent="-265113">
              <a:buFont typeface="Wingdings" pitchFamily="2" charset="2"/>
              <a:buNone/>
            </a:pPr>
            <a:r>
              <a:rPr lang="de-DE" sz="2800"/>
              <a:t>Ambulante Patienten</a:t>
            </a:r>
            <a:br>
              <a:rPr lang="de-DE" sz="2800"/>
            </a:br>
            <a:r>
              <a:rPr lang="de-DE" sz="2400"/>
              <a:t>- Alkoholiker BT (n=45)</a:t>
            </a:r>
            <a:br>
              <a:rPr lang="de-DE" sz="2400"/>
            </a:br>
            <a:r>
              <a:rPr lang="de-DE" sz="2400"/>
              <a:t>- Adipositas BT 1 (Fitness) (n=19)</a:t>
            </a:r>
            <a:br>
              <a:rPr lang="de-DE" sz="2400"/>
            </a:br>
            <a:r>
              <a:rPr lang="de-DE" sz="2400"/>
              <a:t>- Adipositas BT 2 (Information + Fitness) (n=28)</a:t>
            </a:r>
          </a:p>
        </p:txBody>
      </p:sp>
      <p:sp>
        <p:nvSpPr>
          <p:cNvPr id="62467" name="Text Box 3"/>
          <p:cNvSpPr txBox="1">
            <a:spLocks noChangeArrowheads="1"/>
          </p:cNvSpPr>
          <p:nvPr/>
        </p:nvSpPr>
        <p:spPr bwMode="auto">
          <a:xfrm>
            <a:off x="395288" y="1125538"/>
            <a:ext cx="8353425" cy="860425"/>
          </a:xfrm>
          <a:prstGeom prst="rect">
            <a:avLst/>
          </a:prstGeom>
          <a:noFill/>
          <a:ln w="9525">
            <a:noFill/>
            <a:miter lim="800000"/>
            <a:headEnd/>
            <a:tailEnd/>
          </a:ln>
          <a:effectLst/>
        </p:spPr>
        <p:txBody>
          <a:bodyPr>
            <a:spAutoFit/>
          </a:bodyPr>
          <a:lstStyle/>
          <a:p>
            <a:pPr algn="ctr" eaLnBrk="0" hangingPunct="0">
              <a:lnSpc>
                <a:spcPct val="90000"/>
              </a:lnSpc>
              <a:spcBef>
                <a:spcPct val="20000"/>
              </a:spcBef>
            </a:pPr>
            <a:r>
              <a:rPr lang="de-DE" sz="2800" b="1">
                <a:latin typeface="Times New Roman" pitchFamily="18" charset="0"/>
              </a:rPr>
              <a:t>Untersuchungsergebnisse bei ausgewählten klinischen und ambulanten Gruppen</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4514" name="Object 2"/>
          <p:cNvGraphicFramePr>
            <a:graphicFrameLocks noChangeAspect="1"/>
          </p:cNvGraphicFramePr>
          <p:nvPr/>
        </p:nvGraphicFramePr>
        <p:xfrm>
          <a:off x="492125" y="1928813"/>
          <a:ext cx="7751763" cy="4367212"/>
        </p:xfrm>
        <a:graphic>
          <a:graphicData uri="http://schemas.openxmlformats.org/presentationml/2006/ole">
            <p:oleObj spid="_x0000_s64514" name="Diagramm" r:id="rId4" imgW="7200900" imgH="4057536" progId="MSGraph.Chart.8">
              <p:embed followColorScheme="full"/>
            </p:oleObj>
          </a:graphicData>
        </a:graphic>
      </p:graphicFrame>
      <p:sp>
        <p:nvSpPr>
          <p:cNvPr id="64515" name="Text Box 3"/>
          <p:cNvSpPr txBox="1">
            <a:spLocks noChangeArrowheads="1"/>
          </p:cNvSpPr>
          <p:nvPr/>
        </p:nvSpPr>
        <p:spPr bwMode="auto">
          <a:xfrm>
            <a:off x="971550" y="1125538"/>
            <a:ext cx="7777163" cy="822325"/>
          </a:xfrm>
          <a:prstGeom prst="rect">
            <a:avLst/>
          </a:prstGeom>
          <a:noFill/>
          <a:ln w="9525">
            <a:noFill/>
            <a:miter lim="800000"/>
            <a:headEnd/>
            <a:tailEnd/>
          </a:ln>
          <a:effectLst/>
        </p:spPr>
        <p:txBody>
          <a:bodyPr>
            <a:spAutoFit/>
          </a:bodyPr>
          <a:lstStyle/>
          <a:p>
            <a:pPr algn="ctr">
              <a:spcBef>
                <a:spcPct val="50000"/>
              </a:spcBef>
            </a:pPr>
            <a:r>
              <a:rPr lang="de-DE" sz="2400" b="1" u="sng">
                <a:latin typeface="Times New Roman" pitchFamily="18" charset="0"/>
              </a:rPr>
              <a:t>DFBT:</a:t>
            </a:r>
            <a:r>
              <a:rPr lang="de-DE" sz="2400">
                <a:latin typeface="Times New Roman" pitchFamily="18" charset="0"/>
              </a:rPr>
              <a:t> </a:t>
            </a:r>
            <a:r>
              <a:rPr lang="de-DE" sz="2400" b="1">
                <a:latin typeface="Times New Roman" pitchFamily="18" charset="0"/>
              </a:rPr>
              <a:t>Klinische und ambulante</a:t>
            </a:r>
          </a:p>
          <a:p>
            <a:pPr algn="ctr">
              <a:lnSpc>
                <a:spcPct val="50000"/>
              </a:lnSpc>
              <a:spcBef>
                <a:spcPct val="50000"/>
              </a:spcBef>
            </a:pPr>
            <a:r>
              <a:rPr lang="de-DE" sz="2400" b="1">
                <a:latin typeface="Times New Roman" pitchFamily="18" charset="0"/>
              </a:rPr>
              <a:t> PatientInnen</a:t>
            </a:r>
          </a:p>
        </p:txBody>
      </p:sp>
      <p:sp>
        <p:nvSpPr>
          <p:cNvPr id="64516" name="Line 4"/>
          <p:cNvSpPr>
            <a:spLocks noChangeShapeType="1"/>
          </p:cNvSpPr>
          <p:nvPr/>
        </p:nvSpPr>
        <p:spPr bwMode="auto">
          <a:xfrm>
            <a:off x="6084888" y="4437063"/>
            <a:ext cx="1943100" cy="0"/>
          </a:xfrm>
          <a:prstGeom prst="line">
            <a:avLst/>
          </a:prstGeom>
          <a:noFill/>
          <a:ln w="9525">
            <a:solidFill>
              <a:schemeClr val="tx1"/>
            </a:solidFill>
            <a:round/>
            <a:headEnd/>
            <a:tailEnd/>
          </a:ln>
          <a:effectLst/>
        </p:spPr>
        <p:txBody>
          <a:bodyPr/>
          <a:lstStyle/>
          <a:p>
            <a:endParaRPr lang="de-DE"/>
          </a:p>
        </p:txBody>
      </p:sp>
      <p:sp>
        <p:nvSpPr>
          <p:cNvPr id="64517" name="Text Box 5"/>
          <p:cNvSpPr txBox="1">
            <a:spLocks noChangeArrowheads="1"/>
          </p:cNvSpPr>
          <p:nvPr/>
        </p:nvSpPr>
        <p:spPr bwMode="auto">
          <a:xfrm>
            <a:off x="1600200" y="6172200"/>
            <a:ext cx="4267200" cy="457200"/>
          </a:xfrm>
          <a:prstGeom prst="rect">
            <a:avLst/>
          </a:prstGeom>
          <a:noFill/>
          <a:ln w="9525">
            <a:noFill/>
            <a:miter lim="800000"/>
            <a:headEnd/>
            <a:tailEnd/>
          </a:ln>
          <a:effectLst/>
        </p:spPr>
        <p:txBody>
          <a:bodyPr>
            <a:spAutoFit/>
          </a:bodyPr>
          <a:lstStyle/>
          <a:p>
            <a:pPr algn="ctr" eaLnBrk="0" hangingPunct="0">
              <a:spcBef>
                <a:spcPct val="50000"/>
              </a:spcBef>
            </a:pPr>
            <a:r>
              <a:rPr lang="de-DE" sz="2400" b="1"/>
              <a:t>Biographische Erfahrung</a:t>
            </a:r>
          </a:p>
        </p:txBody>
      </p:sp>
      <p:sp>
        <p:nvSpPr>
          <p:cNvPr id="64518" name="Text Box 6"/>
          <p:cNvSpPr txBox="1">
            <a:spLocks noChangeArrowheads="1"/>
          </p:cNvSpPr>
          <p:nvPr/>
        </p:nvSpPr>
        <p:spPr bwMode="auto">
          <a:xfrm>
            <a:off x="179388" y="1125538"/>
            <a:ext cx="2209800" cy="457200"/>
          </a:xfrm>
          <a:prstGeom prst="rect">
            <a:avLst/>
          </a:prstGeom>
          <a:noFill/>
          <a:ln w="9525">
            <a:noFill/>
            <a:miter lim="800000"/>
            <a:headEnd/>
            <a:tailEnd/>
          </a:ln>
          <a:effectLst/>
        </p:spPr>
        <p:txBody>
          <a:bodyPr>
            <a:spAutoFit/>
          </a:bodyPr>
          <a:lstStyle/>
          <a:p>
            <a:pPr eaLnBrk="0" hangingPunct="0">
              <a:spcBef>
                <a:spcPct val="50000"/>
              </a:spcBef>
            </a:pPr>
            <a:r>
              <a:rPr lang="de-DE" sz="2400">
                <a:latin typeface="Times New Roman" pitchFamily="18" charset="0"/>
              </a:rPr>
              <a:t>Ergebnisse</a:t>
            </a:r>
          </a:p>
        </p:txBody>
      </p:sp>
      <p:sp>
        <p:nvSpPr>
          <p:cNvPr id="64519" name="Text Box 7"/>
          <p:cNvSpPr txBox="1">
            <a:spLocks noChangeArrowheads="1"/>
          </p:cNvSpPr>
          <p:nvPr/>
        </p:nvSpPr>
        <p:spPr bwMode="auto">
          <a:xfrm>
            <a:off x="468313" y="260350"/>
            <a:ext cx="7775575" cy="1004888"/>
          </a:xfrm>
          <a:prstGeom prst="rect">
            <a:avLst/>
          </a:prstGeom>
          <a:noFill/>
          <a:ln w="9525">
            <a:noFill/>
            <a:miter lim="800000"/>
            <a:headEnd/>
            <a:tailEnd/>
          </a:ln>
          <a:effectLst/>
        </p:spPr>
        <p:txBody>
          <a:bodyPr>
            <a:spAutoFit/>
          </a:bodyPr>
          <a:lstStyle/>
          <a:p>
            <a:pPr marL="457200" indent="-457200">
              <a:spcBef>
                <a:spcPct val="50000"/>
              </a:spcBef>
            </a:pPr>
            <a:r>
              <a:rPr lang="de-DE" sz="2400"/>
              <a:t>3. </a:t>
            </a:r>
            <a:r>
              <a:rPr lang="de-DE" sz="2400">
                <a:effectLst>
                  <a:outerShdw blurRad="38100" dist="38100" dir="2700000" algn="tl">
                    <a:srgbClr val="000000"/>
                  </a:outerShdw>
                </a:effectLst>
              </a:rPr>
              <a:t>Sport-/ bewegungstherapiespezifische Beispiele</a:t>
            </a:r>
          </a:p>
          <a:p>
            <a:pPr marL="457200" indent="-457200">
              <a:spcBef>
                <a:spcPct val="50000"/>
              </a:spcBef>
            </a:pPr>
            <a:endParaRPr lang="de-DE"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4514">
                                            <p:oleChartEl type="series" lvl="1"/>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4514">
                                            <p:oleChartEl type="series" lvl="2"/>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4514">
                                            <p:oleChartEl type="series" lvl="3"/>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4514">
                                            <p:oleChartEl type="series" lvl="4"/>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64514">
                                            <p:oleChartEl type="series" lvl="5"/>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64514">
                                            <p:oleChartEl type="series" lvl="6"/>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64514">
                                            <p:oleChartEl type="series" lvl="7"/>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64514">
                                            <p:oleChartEl type="series" lvl="8"/>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64514" grpId="0" bld="series" animBg="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6562" name="Object 2"/>
          <p:cNvGraphicFramePr>
            <a:graphicFrameLocks noChangeAspect="1"/>
          </p:cNvGraphicFramePr>
          <p:nvPr/>
        </p:nvGraphicFramePr>
        <p:xfrm>
          <a:off x="501650" y="1798638"/>
          <a:ext cx="7886700" cy="4456112"/>
        </p:xfrm>
        <a:graphic>
          <a:graphicData uri="http://schemas.openxmlformats.org/presentationml/2006/ole">
            <p:oleObj spid="_x0000_s66562" name="Diagramm" r:id="rId4" imgW="7200900" imgH="4057536" progId="MSGraph.Chart.8">
              <p:embed followColorScheme="full"/>
            </p:oleObj>
          </a:graphicData>
        </a:graphic>
      </p:graphicFrame>
      <p:sp>
        <p:nvSpPr>
          <p:cNvPr id="66563" name="Text Box 3"/>
          <p:cNvSpPr txBox="1">
            <a:spLocks noChangeArrowheads="1"/>
          </p:cNvSpPr>
          <p:nvPr/>
        </p:nvSpPr>
        <p:spPr bwMode="auto">
          <a:xfrm>
            <a:off x="755650" y="6172200"/>
            <a:ext cx="6192838" cy="457200"/>
          </a:xfrm>
          <a:prstGeom prst="rect">
            <a:avLst/>
          </a:prstGeom>
          <a:noFill/>
          <a:ln w="9525">
            <a:noFill/>
            <a:miter lim="800000"/>
            <a:headEnd/>
            <a:tailEnd/>
          </a:ln>
          <a:effectLst/>
        </p:spPr>
        <p:txBody>
          <a:bodyPr>
            <a:spAutoFit/>
          </a:bodyPr>
          <a:lstStyle/>
          <a:p>
            <a:pPr algn="ctr" eaLnBrk="0" hangingPunct="0">
              <a:spcBef>
                <a:spcPct val="50000"/>
              </a:spcBef>
            </a:pPr>
            <a:r>
              <a:rPr lang="de-DE" sz="2400" b="1"/>
              <a:t>Erfahrung des Körpers und des Selbst</a:t>
            </a:r>
          </a:p>
        </p:txBody>
      </p:sp>
      <p:sp>
        <p:nvSpPr>
          <p:cNvPr id="66564" name="Line 4"/>
          <p:cNvSpPr>
            <a:spLocks noChangeShapeType="1"/>
          </p:cNvSpPr>
          <p:nvPr/>
        </p:nvSpPr>
        <p:spPr bwMode="auto">
          <a:xfrm>
            <a:off x="6227763" y="4365625"/>
            <a:ext cx="2016125" cy="0"/>
          </a:xfrm>
          <a:prstGeom prst="line">
            <a:avLst/>
          </a:prstGeom>
          <a:noFill/>
          <a:ln w="9525">
            <a:solidFill>
              <a:schemeClr val="tx1"/>
            </a:solidFill>
            <a:round/>
            <a:headEnd/>
            <a:tailEnd/>
          </a:ln>
          <a:effectLst/>
        </p:spPr>
        <p:txBody>
          <a:bodyPr/>
          <a:lstStyle/>
          <a:p>
            <a:endParaRPr lang="de-DE"/>
          </a:p>
        </p:txBody>
      </p:sp>
      <p:grpSp>
        <p:nvGrpSpPr>
          <p:cNvPr id="66565" name="Group 5"/>
          <p:cNvGrpSpPr>
            <a:grpSpLocks/>
          </p:cNvGrpSpPr>
          <p:nvPr/>
        </p:nvGrpSpPr>
        <p:grpSpPr bwMode="auto">
          <a:xfrm>
            <a:off x="2339975" y="2133600"/>
            <a:ext cx="838200" cy="606425"/>
            <a:chOff x="2149" y="1538"/>
            <a:chExt cx="528" cy="382"/>
          </a:xfrm>
        </p:grpSpPr>
        <p:sp>
          <p:nvSpPr>
            <p:cNvPr id="66566" name="AutoShape 6"/>
            <p:cNvSpPr>
              <a:spLocks noChangeArrowheads="1"/>
            </p:cNvSpPr>
            <p:nvPr/>
          </p:nvSpPr>
          <p:spPr bwMode="auto">
            <a:xfrm rot="-1483431">
              <a:off x="2149" y="1538"/>
              <a:ext cx="528" cy="144"/>
            </a:xfrm>
            <a:prstGeom prst="rightArrow">
              <a:avLst>
                <a:gd name="adj1" fmla="val 41667"/>
                <a:gd name="adj2" fmla="val 91667"/>
              </a:avLst>
            </a:prstGeom>
            <a:solidFill>
              <a:schemeClr val="tx1"/>
            </a:solidFill>
            <a:ln w="9525">
              <a:solidFill>
                <a:schemeClr val="tx1"/>
              </a:solidFill>
              <a:miter lim="800000"/>
              <a:headEnd/>
              <a:tailEnd/>
            </a:ln>
            <a:effectLst/>
          </p:spPr>
          <p:txBody>
            <a:bodyPr wrap="none" anchor="ctr"/>
            <a:lstStyle/>
            <a:p>
              <a:pPr algn="ctr" eaLnBrk="0" hangingPunct="0"/>
              <a:endParaRPr lang="de-DE" sz="3600">
                <a:latin typeface="Times New Roman" pitchFamily="18" charset="0"/>
              </a:endParaRPr>
            </a:p>
          </p:txBody>
        </p:sp>
        <p:sp>
          <p:nvSpPr>
            <p:cNvPr id="66567" name="Text Box 7"/>
            <p:cNvSpPr txBox="1">
              <a:spLocks noChangeArrowheads="1"/>
            </p:cNvSpPr>
            <p:nvPr/>
          </p:nvSpPr>
          <p:spPr bwMode="auto">
            <a:xfrm>
              <a:off x="2208" y="1728"/>
              <a:ext cx="432" cy="192"/>
            </a:xfrm>
            <a:prstGeom prst="rect">
              <a:avLst/>
            </a:prstGeom>
            <a:noFill/>
            <a:ln w="9525">
              <a:noFill/>
              <a:miter lim="800000"/>
              <a:headEnd/>
              <a:tailEnd/>
            </a:ln>
            <a:effectLst/>
          </p:spPr>
          <p:txBody>
            <a:bodyPr>
              <a:spAutoFit/>
            </a:bodyPr>
            <a:lstStyle/>
            <a:p>
              <a:pPr eaLnBrk="0" hangingPunct="0">
                <a:spcBef>
                  <a:spcPct val="50000"/>
                </a:spcBef>
              </a:pPr>
              <a:r>
                <a:rPr lang="de-DE" sz="1400" b="1"/>
                <a:t>sign.</a:t>
              </a:r>
            </a:p>
          </p:txBody>
        </p:sp>
      </p:grpSp>
      <p:sp>
        <p:nvSpPr>
          <p:cNvPr id="66568" name="Text Box 8"/>
          <p:cNvSpPr txBox="1">
            <a:spLocks noChangeArrowheads="1"/>
          </p:cNvSpPr>
          <p:nvPr/>
        </p:nvSpPr>
        <p:spPr bwMode="auto">
          <a:xfrm>
            <a:off x="323850" y="1196975"/>
            <a:ext cx="2209800" cy="457200"/>
          </a:xfrm>
          <a:prstGeom prst="rect">
            <a:avLst/>
          </a:prstGeom>
          <a:noFill/>
          <a:ln w="9525">
            <a:noFill/>
            <a:miter lim="800000"/>
            <a:headEnd/>
            <a:tailEnd/>
          </a:ln>
          <a:effectLst/>
        </p:spPr>
        <p:txBody>
          <a:bodyPr>
            <a:spAutoFit/>
          </a:bodyPr>
          <a:lstStyle/>
          <a:p>
            <a:pPr eaLnBrk="0" hangingPunct="0">
              <a:spcBef>
                <a:spcPct val="50000"/>
              </a:spcBef>
            </a:pPr>
            <a:r>
              <a:rPr lang="de-DE" sz="2400">
                <a:latin typeface="Times New Roman" pitchFamily="18" charset="0"/>
              </a:rPr>
              <a:t>Ergebnisse</a:t>
            </a:r>
          </a:p>
        </p:txBody>
      </p:sp>
      <p:sp>
        <p:nvSpPr>
          <p:cNvPr id="66569" name="Text Box 9"/>
          <p:cNvSpPr txBox="1">
            <a:spLocks noChangeArrowheads="1"/>
          </p:cNvSpPr>
          <p:nvPr/>
        </p:nvSpPr>
        <p:spPr bwMode="auto">
          <a:xfrm>
            <a:off x="1403350" y="1196975"/>
            <a:ext cx="7740650" cy="457200"/>
          </a:xfrm>
          <a:prstGeom prst="rect">
            <a:avLst/>
          </a:prstGeom>
          <a:noFill/>
          <a:ln w="9525">
            <a:noFill/>
            <a:miter lim="800000"/>
            <a:headEnd/>
            <a:tailEnd/>
          </a:ln>
          <a:effectLst/>
        </p:spPr>
        <p:txBody>
          <a:bodyPr>
            <a:spAutoFit/>
          </a:bodyPr>
          <a:lstStyle/>
          <a:p>
            <a:pPr algn="ctr">
              <a:spcBef>
                <a:spcPct val="50000"/>
              </a:spcBef>
            </a:pPr>
            <a:r>
              <a:rPr lang="de-DE" sz="2400" b="1" u="sng">
                <a:latin typeface="Times New Roman" pitchFamily="18" charset="0"/>
              </a:rPr>
              <a:t>DFBT:</a:t>
            </a:r>
            <a:r>
              <a:rPr lang="de-DE" sz="2400" b="1">
                <a:latin typeface="Times New Roman" pitchFamily="18" charset="0"/>
              </a:rPr>
              <a:t> Klinische und ambulante PatientInnen</a:t>
            </a:r>
          </a:p>
        </p:txBody>
      </p:sp>
      <p:sp>
        <p:nvSpPr>
          <p:cNvPr id="66570" name="Text Box 10"/>
          <p:cNvSpPr txBox="1">
            <a:spLocks noChangeArrowheads="1"/>
          </p:cNvSpPr>
          <p:nvPr/>
        </p:nvSpPr>
        <p:spPr bwMode="auto">
          <a:xfrm>
            <a:off x="468313" y="260350"/>
            <a:ext cx="7775575" cy="1004888"/>
          </a:xfrm>
          <a:prstGeom prst="rect">
            <a:avLst/>
          </a:prstGeom>
          <a:noFill/>
          <a:ln w="9525">
            <a:noFill/>
            <a:miter lim="800000"/>
            <a:headEnd/>
            <a:tailEnd/>
          </a:ln>
          <a:effectLst/>
        </p:spPr>
        <p:txBody>
          <a:bodyPr>
            <a:spAutoFit/>
          </a:bodyPr>
          <a:lstStyle/>
          <a:p>
            <a:pPr marL="457200" indent="-457200">
              <a:spcBef>
                <a:spcPct val="50000"/>
              </a:spcBef>
            </a:pPr>
            <a:r>
              <a:rPr lang="de-DE" sz="2400"/>
              <a:t>3. </a:t>
            </a:r>
            <a:r>
              <a:rPr lang="de-DE" sz="2400">
                <a:effectLst>
                  <a:outerShdw blurRad="38100" dist="38100" dir="2700000" algn="tl">
                    <a:srgbClr val="000000"/>
                  </a:outerShdw>
                </a:effectLst>
              </a:rPr>
              <a:t>Sport-/ bewegungstherapiespezifische Beispiele</a:t>
            </a:r>
          </a:p>
          <a:p>
            <a:pPr marL="457200" indent="-457200">
              <a:spcBef>
                <a:spcPct val="50000"/>
              </a:spcBef>
            </a:pPr>
            <a:endParaRPr lang="de-DE"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6562">
                                            <p:oleChartEl type="series" lvl="1"/>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6562">
                                            <p:oleChartEl type="series" lvl="2"/>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6562">
                                            <p:oleChartEl type="series" lvl="3"/>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6562">
                                            <p:oleChartEl type="series" lvl="4"/>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66562">
                                            <p:oleChartEl type="series" lvl="5"/>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66562">
                                            <p:oleChartEl type="series" lvl="6"/>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66562">
                                            <p:oleChartEl type="series" lvl="7"/>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66562">
                                            <p:oleChartEl type="series" lvl="8"/>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nodeType="clickEffect">
                                  <p:stCondLst>
                                    <p:cond delay="0"/>
                                  </p:stCondLst>
                                  <p:childTnLst>
                                    <p:set>
                                      <p:cBhvr>
                                        <p:cTn id="38" dur="1" fill="hold">
                                          <p:stCondLst>
                                            <p:cond delay="0"/>
                                          </p:stCondLst>
                                        </p:cTn>
                                        <p:tgtEl>
                                          <p:spTgt spid="66565"/>
                                        </p:tgtEl>
                                        <p:attrNameLst>
                                          <p:attrName>style.visibility</p:attrName>
                                        </p:attrNameLst>
                                      </p:cBhvr>
                                      <p:to>
                                        <p:strVal val="visible"/>
                                      </p:to>
                                    </p:set>
                                    <p:animEffect transition="in" filter="box(in)">
                                      <p:cBhvr>
                                        <p:cTn id="39" dur="500"/>
                                        <p:tgtEl>
                                          <p:spTgt spid="665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66562" grpId="0" bld="series" animBg="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8610" name="Object 2"/>
          <p:cNvGraphicFramePr>
            <a:graphicFrameLocks noChangeAspect="1"/>
          </p:cNvGraphicFramePr>
          <p:nvPr/>
        </p:nvGraphicFramePr>
        <p:xfrm>
          <a:off x="501650" y="2020888"/>
          <a:ext cx="8031163" cy="4538662"/>
        </p:xfrm>
        <a:graphic>
          <a:graphicData uri="http://schemas.openxmlformats.org/presentationml/2006/ole">
            <p:oleObj spid="_x0000_s68610" name="Diagramm" r:id="rId4" imgW="7200900" imgH="4057536" progId="MSGraph.Chart.8">
              <p:embed followColorScheme="full"/>
            </p:oleObj>
          </a:graphicData>
        </a:graphic>
      </p:graphicFrame>
      <p:sp>
        <p:nvSpPr>
          <p:cNvPr id="68611" name="Line 3"/>
          <p:cNvSpPr>
            <a:spLocks noChangeShapeType="1"/>
          </p:cNvSpPr>
          <p:nvPr/>
        </p:nvSpPr>
        <p:spPr bwMode="auto">
          <a:xfrm>
            <a:off x="6300788" y="4581525"/>
            <a:ext cx="2016125" cy="0"/>
          </a:xfrm>
          <a:prstGeom prst="line">
            <a:avLst/>
          </a:prstGeom>
          <a:noFill/>
          <a:ln w="9525">
            <a:solidFill>
              <a:schemeClr val="tx1"/>
            </a:solidFill>
            <a:round/>
            <a:headEnd/>
            <a:tailEnd/>
          </a:ln>
          <a:effectLst/>
        </p:spPr>
        <p:txBody>
          <a:bodyPr/>
          <a:lstStyle/>
          <a:p>
            <a:endParaRPr lang="de-DE"/>
          </a:p>
        </p:txBody>
      </p:sp>
      <p:sp>
        <p:nvSpPr>
          <p:cNvPr id="68612" name="Text Box 4"/>
          <p:cNvSpPr txBox="1">
            <a:spLocks noChangeArrowheads="1"/>
          </p:cNvSpPr>
          <p:nvPr/>
        </p:nvSpPr>
        <p:spPr bwMode="auto">
          <a:xfrm>
            <a:off x="539750" y="6400800"/>
            <a:ext cx="5903913" cy="457200"/>
          </a:xfrm>
          <a:prstGeom prst="rect">
            <a:avLst/>
          </a:prstGeom>
          <a:noFill/>
          <a:ln w="9525">
            <a:noFill/>
            <a:miter lim="800000"/>
            <a:headEnd/>
            <a:tailEnd/>
          </a:ln>
          <a:effectLst/>
        </p:spPr>
        <p:txBody>
          <a:bodyPr>
            <a:spAutoFit/>
          </a:bodyPr>
          <a:lstStyle/>
          <a:p>
            <a:pPr algn="ctr" eaLnBrk="0" hangingPunct="0">
              <a:spcBef>
                <a:spcPct val="50000"/>
              </a:spcBef>
            </a:pPr>
            <a:r>
              <a:rPr lang="de-DE" sz="2400" b="1"/>
              <a:t>Beziehungserleben</a:t>
            </a:r>
          </a:p>
        </p:txBody>
      </p:sp>
      <p:grpSp>
        <p:nvGrpSpPr>
          <p:cNvPr id="68613" name="Group 5"/>
          <p:cNvGrpSpPr>
            <a:grpSpLocks/>
          </p:cNvGrpSpPr>
          <p:nvPr/>
        </p:nvGrpSpPr>
        <p:grpSpPr bwMode="auto">
          <a:xfrm>
            <a:off x="2627313" y="2565400"/>
            <a:ext cx="838200" cy="606425"/>
            <a:chOff x="2149" y="1538"/>
            <a:chExt cx="528" cy="382"/>
          </a:xfrm>
        </p:grpSpPr>
        <p:sp>
          <p:nvSpPr>
            <p:cNvPr id="68614" name="AutoShape 6"/>
            <p:cNvSpPr>
              <a:spLocks noChangeArrowheads="1"/>
            </p:cNvSpPr>
            <p:nvPr/>
          </p:nvSpPr>
          <p:spPr bwMode="auto">
            <a:xfrm rot="-1483431">
              <a:off x="2149" y="1538"/>
              <a:ext cx="528" cy="144"/>
            </a:xfrm>
            <a:prstGeom prst="rightArrow">
              <a:avLst>
                <a:gd name="adj1" fmla="val 41667"/>
                <a:gd name="adj2" fmla="val 91667"/>
              </a:avLst>
            </a:prstGeom>
            <a:solidFill>
              <a:schemeClr val="tx1"/>
            </a:solidFill>
            <a:ln w="9525">
              <a:solidFill>
                <a:schemeClr val="tx1"/>
              </a:solidFill>
              <a:miter lim="800000"/>
              <a:headEnd/>
              <a:tailEnd/>
            </a:ln>
            <a:effectLst/>
          </p:spPr>
          <p:txBody>
            <a:bodyPr wrap="none" anchor="ctr"/>
            <a:lstStyle/>
            <a:p>
              <a:pPr algn="ctr" eaLnBrk="0" hangingPunct="0"/>
              <a:endParaRPr lang="de-DE" sz="3600">
                <a:latin typeface="Times New Roman" pitchFamily="18" charset="0"/>
              </a:endParaRPr>
            </a:p>
          </p:txBody>
        </p:sp>
        <p:sp>
          <p:nvSpPr>
            <p:cNvPr id="68615" name="Text Box 7"/>
            <p:cNvSpPr txBox="1">
              <a:spLocks noChangeArrowheads="1"/>
            </p:cNvSpPr>
            <p:nvPr/>
          </p:nvSpPr>
          <p:spPr bwMode="auto">
            <a:xfrm>
              <a:off x="2208" y="1728"/>
              <a:ext cx="432" cy="192"/>
            </a:xfrm>
            <a:prstGeom prst="rect">
              <a:avLst/>
            </a:prstGeom>
            <a:noFill/>
            <a:ln w="9525">
              <a:noFill/>
              <a:miter lim="800000"/>
              <a:headEnd/>
              <a:tailEnd/>
            </a:ln>
            <a:effectLst/>
          </p:spPr>
          <p:txBody>
            <a:bodyPr>
              <a:spAutoFit/>
            </a:bodyPr>
            <a:lstStyle/>
            <a:p>
              <a:pPr eaLnBrk="0" hangingPunct="0">
                <a:spcBef>
                  <a:spcPct val="50000"/>
                </a:spcBef>
              </a:pPr>
              <a:r>
                <a:rPr lang="de-DE" sz="1400" b="1"/>
                <a:t>sign.</a:t>
              </a:r>
            </a:p>
          </p:txBody>
        </p:sp>
      </p:grpSp>
      <p:sp>
        <p:nvSpPr>
          <p:cNvPr id="68616" name="Text Box 8"/>
          <p:cNvSpPr txBox="1">
            <a:spLocks noChangeArrowheads="1"/>
          </p:cNvSpPr>
          <p:nvPr/>
        </p:nvSpPr>
        <p:spPr bwMode="auto">
          <a:xfrm>
            <a:off x="395288" y="1557338"/>
            <a:ext cx="2209800" cy="457200"/>
          </a:xfrm>
          <a:prstGeom prst="rect">
            <a:avLst/>
          </a:prstGeom>
          <a:noFill/>
          <a:ln w="9525">
            <a:noFill/>
            <a:miter lim="800000"/>
            <a:headEnd/>
            <a:tailEnd/>
          </a:ln>
          <a:effectLst/>
        </p:spPr>
        <p:txBody>
          <a:bodyPr>
            <a:spAutoFit/>
          </a:bodyPr>
          <a:lstStyle/>
          <a:p>
            <a:pPr eaLnBrk="0" hangingPunct="0">
              <a:spcBef>
                <a:spcPct val="50000"/>
              </a:spcBef>
            </a:pPr>
            <a:r>
              <a:rPr lang="de-DE" sz="2400">
                <a:latin typeface="Times New Roman" pitchFamily="18" charset="0"/>
              </a:rPr>
              <a:t>Ergebnisse</a:t>
            </a:r>
          </a:p>
        </p:txBody>
      </p:sp>
      <p:sp>
        <p:nvSpPr>
          <p:cNvPr id="68617" name="Text Box 9"/>
          <p:cNvSpPr txBox="1">
            <a:spLocks noChangeArrowheads="1"/>
          </p:cNvSpPr>
          <p:nvPr/>
        </p:nvSpPr>
        <p:spPr bwMode="auto">
          <a:xfrm>
            <a:off x="1547813" y="1557338"/>
            <a:ext cx="7345362" cy="457200"/>
          </a:xfrm>
          <a:prstGeom prst="rect">
            <a:avLst/>
          </a:prstGeom>
          <a:noFill/>
          <a:ln w="9525">
            <a:noFill/>
            <a:miter lim="800000"/>
            <a:headEnd/>
            <a:tailEnd/>
          </a:ln>
          <a:effectLst/>
        </p:spPr>
        <p:txBody>
          <a:bodyPr>
            <a:spAutoFit/>
          </a:bodyPr>
          <a:lstStyle/>
          <a:p>
            <a:pPr algn="ctr">
              <a:spcBef>
                <a:spcPct val="50000"/>
              </a:spcBef>
            </a:pPr>
            <a:r>
              <a:rPr lang="de-DE" sz="2400" b="1" u="sng">
                <a:latin typeface="Times New Roman" pitchFamily="18" charset="0"/>
              </a:rPr>
              <a:t>DFBT:</a:t>
            </a:r>
            <a:r>
              <a:rPr lang="de-DE" sz="2400" b="1">
                <a:latin typeface="Times New Roman" pitchFamily="18" charset="0"/>
              </a:rPr>
              <a:t> Klinische und ambulante PatientInnen</a:t>
            </a:r>
          </a:p>
        </p:txBody>
      </p:sp>
      <p:sp>
        <p:nvSpPr>
          <p:cNvPr id="68618" name="Text Box 10"/>
          <p:cNvSpPr txBox="1">
            <a:spLocks noChangeArrowheads="1"/>
          </p:cNvSpPr>
          <p:nvPr/>
        </p:nvSpPr>
        <p:spPr bwMode="auto">
          <a:xfrm>
            <a:off x="468313" y="260350"/>
            <a:ext cx="7775575" cy="1004888"/>
          </a:xfrm>
          <a:prstGeom prst="rect">
            <a:avLst/>
          </a:prstGeom>
          <a:noFill/>
          <a:ln w="9525">
            <a:noFill/>
            <a:miter lim="800000"/>
            <a:headEnd/>
            <a:tailEnd/>
          </a:ln>
          <a:effectLst/>
        </p:spPr>
        <p:txBody>
          <a:bodyPr>
            <a:spAutoFit/>
          </a:bodyPr>
          <a:lstStyle/>
          <a:p>
            <a:pPr marL="457200" indent="-457200">
              <a:spcBef>
                <a:spcPct val="50000"/>
              </a:spcBef>
            </a:pPr>
            <a:r>
              <a:rPr lang="de-DE" sz="2400"/>
              <a:t>3. </a:t>
            </a:r>
            <a:r>
              <a:rPr lang="de-DE" sz="2400">
                <a:effectLst>
                  <a:outerShdw blurRad="38100" dist="38100" dir="2700000" algn="tl">
                    <a:srgbClr val="000000"/>
                  </a:outerShdw>
                </a:effectLst>
              </a:rPr>
              <a:t>Sport-/ bewegungstherapiespezifische Beispiele</a:t>
            </a:r>
          </a:p>
          <a:p>
            <a:pPr marL="457200" indent="-457200">
              <a:spcBef>
                <a:spcPct val="50000"/>
              </a:spcBef>
            </a:pPr>
            <a:endParaRPr lang="de-DE"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68610">
                                            <p:oleChartEl type="series" lvl="1"/>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68610">
                                            <p:oleChartEl type="series" lvl="2"/>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68610">
                                            <p:oleChartEl type="series" lvl="3"/>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68610">
                                            <p:oleChartEl type="series" lvl="4"/>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68610">
                                            <p:oleChartEl type="series" lvl="5"/>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68610">
                                            <p:oleChartEl type="series" lvl="6"/>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68610">
                                            <p:oleChartEl type="series" lvl="7"/>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68610">
                                            <p:oleChartEl type="series" lvl="8"/>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nodeType="clickEffect">
                                  <p:stCondLst>
                                    <p:cond delay="0"/>
                                  </p:stCondLst>
                                  <p:childTnLst>
                                    <p:set>
                                      <p:cBhvr>
                                        <p:cTn id="38" dur="1" fill="hold">
                                          <p:stCondLst>
                                            <p:cond delay="0"/>
                                          </p:stCondLst>
                                        </p:cTn>
                                        <p:tgtEl>
                                          <p:spTgt spid="68613"/>
                                        </p:tgtEl>
                                        <p:attrNameLst>
                                          <p:attrName>style.visibility</p:attrName>
                                        </p:attrNameLst>
                                      </p:cBhvr>
                                      <p:to>
                                        <p:strVal val="visible"/>
                                      </p:to>
                                    </p:set>
                                    <p:animEffect transition="in" filter="box(in)">
                                      <p:cBhvr>
                                        <p:cTn id="39" dur="500"/>
                                        <p:tgtEl>
                                          <p:spTgt spid="686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68610" grpId="0" bld="series" 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0658" name="Object 2"/>
          <p:cNvGraphicFramePr>
            <a:graphicFrameLocks noChangeAspect="1"/>
          </p:cNvGraphicFramePr>
          <p:nvPr/>
        </p:nvGraphicFramePr>
        <p:xfrm>
          <a:off x="501650" y="1676400"/>
          <a:ext cx="8642350" cy="4883150"/>
        </p:xfrm>
        <a:graphic>
          <a:graphicData uri="http://schemas.openxmlformats.org/presentationml/2006/ole">
            <p:oleObj spid="_x0000_s70658" name="Diagramm" r:id="rId4" imgW="7200900" imgH="4057536" progId="MSGraph.Chart.8">
              <p:embed followColorScheme="full"/>
            </p:oleObj>
          </a:graphicData>
        </a:graphic>
      </p:graphicFrame>
      <p:sp>
        <p:nvSpPr>
          <p:cNvPr id="70659" name="Line 3"/>
          <p:cNvSpPr>
            <a:spLocks noChangeShapeType="1"/>
          </p:cNvSpPr>
          <p:nvPr/>
        </p:nvSpPr>
        <p:spPr bwMode="auto">
          <a:xfrm>
            <a:off x="6858000" y="4419600"/>
            <a:ext cx="2057400" cy="0"/>
          </a:xfrm>
          <a:prstGeom prst="line">
            <a:avLst/>
          </a:prstGeom>
          <a:noFill/>
          <a:ln w="9525">
            <a:solidFill>
              <a:schemeClr val="tx1"/>
            </a:solidFill>
            <a:round/>
            <a:headEnd/>
            <a:tailEnd/>
          </a:ln>
          <a:effectLst/>
        </p:spPr>
        <p:txBody>
          <a:bodyPr/>
          <a:lstStyle/>
          <a:p>
            <a:endParaRPr lang="de-DE"/>
          </a:p>
        </p:txBody>
      </p:sp>
      <p:sp>
        <p:nvSpPr>
          <p:cNvPr id="70660" name="Text Box 4"/>
          <p:cNvSpPr txBox="1">
            <a:spLocks noChangeArrowheads="1"/>
          </p:cNvSpPr>
          <p:nvPr/>
        </p:nvSpPr>
        <p:spPr bwMode="auto">
          <a:xfrm>
            <a:off x="0" y="6400800"/>
            <a:ext cx="7812088" cy="457200"/>
          </a:xfrm>
          <a:prstGeom prst="rect">
            <a:avLst/>
          </a:prstGeom>
          <a:noFill/>
          <a:ln w="9525">
            <a:noFill/>
            <a:miter lim="800000"/>
            <a:headEnd/>
            <a:tailEnd/>
          </a:ln>
          <a:effectLst/>
        </p:spPr>
        <p:txBody>
          <a:bodyPr>
            <a:spAutoFit/>
          </a:bodyPr>
          <a:lstStyle/>
          <a:p>
            <a:pPr algn="ctr" eaLnBrk="0" hangingPunct="0">
              <a:spcBef>
                <a:spcPct val="50000"/>
              </a:spcBef>
            </a:pPr>
            <a:r>
              <a:rPr lang="de-DE" sz="2400" b="1"/>
              <a:t>Erleben von Bewegung und Wohlbefinden</a:t>
            </a:r>
          </a:p>
        </p:txBody>
      </p:sp>
      <p:grpSp>
        <p:nvGrpSpPr>
          <p:cNvPr id="70661" name="Group 5"/>
          <p:cNvGrpSpPr>
            <a:grpSpLocks/>
          </p:cNvGrpSpPr>
          <p:nvPr/>
        </p:nvGrpSpPr>
        <p:grpSpPr bwMode="auto">
          <a:xfrm>
            <a:off x="2484438" y="2852738"/>
            <a:ext cx="838200" cy="606425"/>
            <a:chOff x="2149" y="1538"/>
            <a:chExt cx="528" cy="382"/>
          </a:xfrm>
        </p:grpSpPr>
        <p:sp>
          <p:nvSpPr>
            <p:cNvPr id="70662" name="AutoShape 6"/>
            <p:cNvSpPr>
              <a:spLocks noChangeArrowheads="1"/>
            </p:cNvSpPr>
            <p:nvPr/>
          </p:nvSpPr>
          <p:spPr bwMode="auto">
            <a:xfrm rot="-1483431">
              <a:off x="2149" y="1538"/>
              <a:ext cx="528" cy="144"/>
            </a:xfrm>
            <a:prstGeom prst="rightArrow">
              <a:avLst>
                <a:gd name="adj1" fmla="val 41667"/>
                <a:gd name="adj2" fmla="val 91667"/>
              </a:avLst>
            </a:prstGeom>
            <a:solidFill>
              <a:schemeClr val="tx1"/>
            </a:solidFill>
            <a:ln w="9525">
              <a:solidFill>
                <a:schemeClr val="tx1"/>
              </a:solidFill>
              <a:miter lim="800000"/>
              <a:headEnd/>
              <a:tailEnd/>
            </a:ln>
            <a:effectLst/>
          </p:spPr>
          <p:txBody>
            <a:bodyPr wrap="none" anchor="ctr"/>
            <a:lstStyle/>
            <a:p>
              <a:pPr algn="ctr" eaLnBrk="0" hangingPunct="0"/>
              <a:endParaRPr lang="de-DE" sz="3600">
                <a:latin typeface="Times New Roman" pitchFamily="18" charset="0"/>
              </a:endParaRPr>
            </a:p>
          </p:txBody>
        </p:sp>
        <p:sp>
          <p:nvSpPr>
            <p:cNvPr id="70663" name="Text Box 7"/>
            <p:cNvSpPr txBox="1">
              <a:spLocks noChangeArrowheads="1"/>
            </p:cNvSpPr>
            <p:nvPr/>
          </p:nvSpPr>
          <p:spPr bwMode="auto">
            <a:xfrm>
              <a:off x="2208" y="1728"/>
              <a:ext cx="432" cy="192"/>
            </a:xfrm>
            <a:prstGeom prst="rect">
              <a:avLst/>
            </a:prstGeom>
            <a:noFill/>
            <a:ln w="9525">
              <a:noFill/>
              <a:miter lim="800000"/>
              <a:headEnd/>
              <a:tailEnd/>
            </a:ln>
            <a:effectLst/>
          </p:spPr>
          <p:txBody>
            <a:bodyPr>
              <a:spAutoFit/>
            </a:bodyPr>
            <a:lstStyle/>
            <a:p>
              <a:pPr eaLnBrk="0" hangingPunct="0">
                <a:spcBef>
                  <a:spcPct val="50000"/>
                </a:spcBef>
              </a:pPr>
              <a:r>
                <a:rPr lang="de-DE" sz="1400" b="1"/>
                <a:t>sign.</a:t>
              </a:r>
            </a:p>
          </p:txBody>
        </p:sp>
      </p:grpSp>
      <p:sp>
        <p:nvSpPr>
          <p:cNvPr id="70664" name="Text Box 8"/>
          <p:cNvSpPr txBox="1">
            <a:spLocks noChangeArrowheads="1"/>
          </p:cNvSpPr>
          <p:nvPr/>
        </p:nvSpPr>
        <p:spPr bwMode="auto">
          <a:xfrm>
            <a:off x="468313" y="1125538"/>
            <a:ext cx="2209800" cy="457200"/>
          </a:xfrm>
          <a:prstGeom prst="rect">
            <a:avLst/>
          </a:prstGeom>
          <a:noFill/>
          <a:ln w="9525">
            <a:noFill/>
            <a:miter lim="800000"/>
            <a:headEnd/>
            <a:tailEnd/>
          </a:ln>
          <a:effectLst/>
        </p:spPr>
        <p:txBody>
          <a:bodyPr>
            <a:spAutoFit/>
          </a:bodyPr>
          <a:lstStyle/>
          <a:p>
            <a:pPr eaLnBrk="0" hangingPunct="0">
              <a:spcBef>
                <a:spcPct val="50000"/>
              </a:spcBef>
            </a:pPr>
            <a:r>
              <a:rPr lang="de-DE" sz="2400">
                <a:latin typeface="Times New Roman" pitchFamily="18" charset="0"/>
              </a:rPr>
              <a:t>Ergebnisse</a:t>
            </a:r>
          </a:p>
        </p:txBody>
      </p:sp>
      <p:sp>
        <p:nvSpPr>
          <p:cNvPr id="70665" name="Text Box 9"/>
          <p:cNvSpPr txBox="1">
            <a:spLocks noChangeArrowheads="1"/>
          </p:cNvSpPr>
          <p:nvPr/>
        </p:nvSpPr>
        <p:spPr bwMode="auto">
          <a:xfrm>
            <a:off x="2159000" y="1125538"/>
            <a:ext cx="6985000" cy="457200"/>
          </a:xfrm>
          <a:prstGeom prst="rect">
            <a:avLst/>
          </a:prstGeom>
          <a:noFill/>
          <a:ln w="9525">
            <a:noFill/>
            <a:miter lim="800000"/>
            <a:headEnd/>
            <a:tailEnd/>
          </a:ln>
          <a:effectLst/>
        </p:spPr>
        <p:txBody>
          <a:bodyPr>
            <a:spAutoFit/>
          </a:bodyPr>
          <a:lstStyle/>
          <a:p>
            <a:pPr algn="ctr">
              <a:spcBef>
                <a:spcPct val="50000"/>
              </a:spcBef>
            </a:pPr>
            <a:r>
              <a:rPr lang="de-DE" sz="2400" b="1" u="sng">
                <a:latin typeface="Times New Roman" pitchFamily="18" charset="0"/>
              </a:rPr>
              <a:t>DFBT: </a:t>
            </a:r>
            <a:r>
              <a:rPr lang="de-DE" sz="2400" b="1">
                <a:latin typeface="Times New Roman" pitchFamily="18" charset="0"/>
              </a:rPr>
              <a:t>Klinische und ambulante PatientInnen</a:t>
            </a:r>
          </a:p>
        </p:txBody>
      </p:sp>
      <p:sp>
        <p:nvSpPr>
          <p:cNvPr id="70666" name="Text Box 10"/>
          <p:cNvSpPr txBox="1">
            <a:spLocks noChangeArrowheads="1"/>
          </p:cNvSpPr>
          <p:nvPr/>
        </p:nvSpPr>
        <p:spPr bwMode="auto">
          <a:xfrm>
            <a:off x="468313" y="260350"/>
            <a:ext cx="7775575" cy="1004888"/>
          </a:xfrm>
          <a:prstGeom prst="rect">
            <a:avLst/>
          </a:prstGeom>
          <a:noFill/>
          <a:ln w="9525">
            <a:noFill/>
            <a:miter lim="800000"/>
            <a:headEnd/>
            <a:tailEnd/>
          </a:ln>
          <a:effectLst/>
        </p:spPr>
        <p:txBody>
          <a:bodyPr>
            <a:spAutoFit/>
          </a:bodyPr>
          <a:lstStyle/>
          <a:p>
            <a:pPr marL="457200" indent="-457200">
              <a:spcBef>
                <a:spcPct val="50000"/>
              </a:spcBef>
            </a:pPr>
            <a:r>
              <a:rPr lang="de-DE" sz="2400"/>
              <a:t>3. </a:t>
            </a:r>
            <a:r>
              <a:rPr lang="de-DE" sz="2400">
                <a:effectLst>
                  <a:outerShdw blurRad="38100" dist="38100" dir="2700000" algn="tl">
                    <a:srgbClr val="000000"/>
                  </a:outerShdw>
                </a:effectLst>
              </a:rPr>
              <a:t>Sport-/ bewegungstherapiespezifische Beispiele</a:t>
            </a:r>
          </a:p>
          <a:p>
            <a:pPr marL="457200" indent="-457200">
              <a:spcBef>
                <a:spcPct val="50000"/>
              </a:spcBef>
            </a:pPr>
            <a:endParaRPr lang="de-DE"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70658">
                                            <p:oleChartEl type="series" lvl="1"/>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70658">
                                            <p:oleChartEl type="series" lvl="2"/>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70658">
                                            <p:oleChartEl type="series" lvl="3"/>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70658">
                                            <p:oleChartEl type="series" lvl="4"/>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70658">
                                            <p:oleChartEl type="series" lvl="5"/>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70658">
                                            <p:oleChartEl type="series" lvl="6"/>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70658">
                                            <p:oleChartEl type="series" lvl="7"/>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70658">
                                            <p:oleChartEl type="series" lvl="8"/>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nodeType="clickEffect">
                                  <p:stCondLst>
                                    <p:cond delay="0"/>
                                  </p:stCondLst>
                                  <p:childTnLst>
                                    <p:set>
                                      <p:cBhvr>
                                        <p:cTn id="38" dur="1" fill="hold">
                                          <p:stCondLst>
                                            <p:cond delay="0"/>
                                          </p:stCondLst>
                                        </p:cTn>
                                        <p:tgtEl>
                                          <p:spTgt spid="70661"/>
                                        </p:tgtEl>
                                        <p:attrNameLst>
                                          <p:attrName>style.visibility</p:attrName>
                                        </p:attrNameLst>
                                      </p:cBhvr>
                                      <p:to>
                                        <p:strVal val="visible"/>
                                      </p:to>
                                    </p:set>
                                    <p:animEffect transition="in" filter="box(in)">
                                      <p:cBhvr>
                                        <p:cTn id="39" dur="500"/>
                                        <p:tgtEl>
                                          <p:spTgt spid="706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70658" grpId="0" bld="series" 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9" name="Rectangle 3"/>
          <p:cNvSpPr>
            <a:spLocks noGrp="1" noChangeArrowheads="1"/>
          </p:cNvSpPr>
          <p:nvPr>
            <p:ph type="body" idx="1"/>
          </p:nvPr>
        </p:nvSpPr>
        <p:spPr/>
        <p:txBody>
          <a:bodyPr/>
          <a:lstStyle/>
          <a:p>
            <a:pPr marL="609600" indent="-609600">
              <a:buFont typeface="Wingdings" pitchFamily="2" charset="2"/>
              <a:buAutoNum type="arabicPeriod"/>
            </a:pPr>
            <a:r>
              <a:rPr lang="de-DE" sz="2800"/>
              <a:t>Dokumentationssysteme wie z.B. Medicare</a:t>
            </a:r>
          </a:p>
          <a:p>
            <a:pPr marL="609600" indent="-609600">
              <a:buFont typeface="Wingdings" pitchFamily="2" charset="2"/>
              <a:buAutoNum type="arabicPeriod"/>
            </a:pPr>
            <a:r>
              <a:rPr lang="de-DE" sz="2800"/>
              <a:t>Reflexion Ziele</a:t>
            </a:r>
          </a:p>
          <a:p>
            <a:pPr marL="609600" indent="-609600">
              <a:buFont typeface="Wingdings" pitchFamily="2" charset="2"/>
              <a:buAutoNum type="arabicPeriod"/>
            </a:pPr>
            <a:r>
              <a:rPr lang="de-DE" sz="2800"/>
              <a:t>Figurationsanalysen(Grawe/Braun 1994) </a:t>
            </a:r>
          </a:p>
          <a:p>
            <a:pPr marL="609600" indent="-609600">
              <a:buFont typeface="Wingdings" pitchFamily="2" charset="2"/>
              <a:buAutoNum type="arabicPeriod"/>
            </a:pPr>
            <a:endParaRPr lang="de-DE" sz="2800"/>
          </a:p>
          <a:p>
            <a:pPr marL="609600" indent="-609600">
              <a:buFont typeface="Wingdings" pitchFamily="2" charset="2"/>
              <a:buNone/>
            </a:pPr>
            <a:endParaRPr lang="de-DE" sz="2800"/>
          </a:p>
        </p:txBody>
      </p:sp>
      <p:sp>
        <p:nvSpPr>
          <p:cNvPr id="142340" name="Text Box 4"/>
          <p:cNvSpPr txBox="1">
            <a:spLocks noChangeArrowheads="1"/>
          </p:cNvSpPr>
          <p:nvPr/>
        </p:nvSpPr>
        <p:spPr bwMode="auto">
          <a:xfrm>
            <a:off x="468313" y="260350"/>
            <a:ext cx="7775575" cy="1004888"/>
          </a:xfrm>
          <a:prstGeom prst="rect">
            <a:avLst/>
          </a:prstGeom>
          <a:noFill/>
          <a:ln w="9525">
            <a:noFill/>
            <a:miter lim="800000"/>
            <a:headEnd/>
            <a:tailEnd/>
          </a:ln>
          <a:effectLst/>
        </p:spPr>
        <p:txBody>
          <a:bodyPr>
            <a:spAutoFit/>
          </a:bodyPr>
          <a:lstStyle/>
          <a:p>
            <a:pPr marL="457200" indent="-457200">
              <a:spcBef>
                <a:spcPct val="50000"/>
              </a:spcBef>
            </a:pPr>
            <a:r>
              <a:rPr lang="de-DE" sz="2400"/>
              <a:t>4. Zukünftige Entwicklungen</a:t>
            </a:r>
            <a:endParaRPr lang="de-DE" sz="2400">
              <a:effectLst>
                <a:outerShdw blurRad="38100" dist="38100" dir="2700000" algn="tl">
                  <a:srgbClr val="000000"/>
                </a:outerShdw>
              </a:effectLst>
            </a:endParaRPr>
          </a:p>
          <a:p>
            <a:pPr marL="457200" indent="-457200">
              <a:spcBef>
                <a:spcPct val="50000"/>
              </a:spcBef>
            </a:pPr>
            <a:endParaRPr lang="de-DE" sz="2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5" name="Rectangle 3"/>
          <p:cNvSpPr>
            <a:spLocks noGrp="1" noChangeArrowheads="1"/>
          </p:cNvSpPr>
          <p:nvPr>
            <p:ph type="body" idx="1"/>
          </p:nvPr>
        </p:nvSpPr>
        <p:spPr>
          <a:xfrm>
            <a:off x="457200" y="2276475"/>
            <a:ext cx="8229600" cy="3854450"/>
          </a:xfrm>
        </p:spPr>
        <p:txBody>
          <a:bodyPr/>
          <a:lstStyle/>
          <a:p>
            <a:pPr>
              <a:lnSpc>
                <a:spcPct val="80000"/>
              </a:lnSpc>
              <a:buFont typeface="Wingdings" pitchFamily="2" charset="2"/>
              <a:buNone/>
            </a:pPr>
            <a:r>
              <a:rPr lang="de-DE" sz="2000">
                <a:effectLst/>
              </a:rPr>
              <a:t>„die Gesamtheit der Merkmale und Merkmalswerte eines Produkts oder</a:t>
            </a:r>
          </a:p>
          <a:p>
            <a:pPr>
              <a:lnSpc>
                <a:spcPct val="80000"/>
              </a:lnSpc>
              <a:buFont typeface="Wingdings" pitchFamily="2" charset="2"/>
              <a:buNone/>
            </a:pPr>
            <a:r>
              <a:rPr lang="de-DE" sz="2000">
                <a:effectLst/>
              </a:rPr>
              <a:t>einer Dienstleistung, bezüglich ihrer Eignung, festgelegte und</a:t>
            </a:r>
          </a:p>
          <a:p>
            <a:pPr>
              <a:lnSpc>
                <a:spcPct val="80000"/>
              </a:lnSpc>
              <a:buFont typeface="Wingdings" pitchFamily="2" charset="2"/>
              <a:buNone/>
            </a:pPr>
            <a:r>
              <a:rPr lang="de-DE" sz="2000">
                <a:effectLst/>
              </a:rPr>
              <a:t>vorausgesetzte Erfordernisse zu erfüllen“</a:t>
            </a:r>
          </a:p>
          <a:p>
            <a:pPr>
              <a:lnSpc>
                <a:spcPct val="80000"/>
              </a:lnSpc>
              <a:buFont typeface="Wingdings" pitchFamily="2" charset="2"/>
              <a:buNone/>
            </a:pPr>
            <a:r>
              <a:rPr lang="de-DE" sz="2000">
                <a:effectLst/>
              </a:rPr>
              <a:t>						DIN-EN-ISO 8402</a:t>
            </a:r>
          </a:p>
          <a:p>
            <a:pPr>
              <a:lnSpc>
                <a:spcPct val="80000"/>
              </a:lnSpc>
            </a:pPr>
            <a:endParaRPr lang="de-DE" sz="2000">
              <a:effectLst/>
            </a:endParaRPr>
          </a:p>
          <a:p>
            <a:pPr>
              <a:lnSpc>
                <a:spcPct val="80000"/>
              </a:lnSpc>
              <a:buFont typeface="Wingdings" pitchFamily="2" charset="2"/>
              <a:buNone/>
            </a:pPr>
            <a:r>
              <a:rPr lang="de-DE" sz="2000">
                <a:effectLst/>
              </a:rPr>
              <a:t>- Qualitätspolitik – Entscheidung, Bereitstellung von Ressourcen</a:t>
            </a:r>
          </a:p>
          <a:p>
            <a:pPr>
              <a:lnSpc>
                <a:spcPct val="80000"/>
              </a:lnSpc>
            </a:pPr>
            <a:endParaRPr lang="de-DE" sz="2000">
              <a:effectLst/>
            </a:endParaRPr>
          </a:p>
          <a:p>
            <a:pPr>
              <a:lnSpc>
                <a:spcPct val="80000"/>
              </a:lnSpc>
              <a:buFont typeface="Wingdings" pitchFamily="2" charset="2"/>
              <a:buNone/>
            </a:pPr>
            <a:r>
              <a:rPr lang="de-DE" sz="2000">
                <a:effectLst/>
              </a:rPr>
              <a:t>- Qualitätssystem – konkrete Umsetzung auf verschiedenen Ebenen</a:t>
            </a:r>
          </a:p>
          <a:p>
            <a:pPr>
              <a:lnSpc>
                <a:spcPct val="80000"/>
              </a:lnSpc>
            </a:pPr>
            <a:endParaRPr lang="de-DE" sz="2000">
              <a:effectLst/>
            </a:endParaRPr>
          </a:p>
          <a:p>
            <a:pPr>
              <a:lnSpc>
                <a:spcPct val="80000"/>
              </a:lnSpc>
              <a:buFont typeface="Wingdings" pitchFamily="2" charset="2"/>
              <a:buNone/>
            </a:pPr>
            <a:r>
              <a:rPr lang="de-DE" sz="2000">
                <a:effectLst/>
              </a:rPr>
              <a:t>- Qualitätsmanagement – Planung, Lenkung, Sicherung von Qualität</a:t>
            </a:r>
          </a:p>
          <a:p>
            <a:pPr>
              <a:lnSpc>
                <a:spcPct val="80000"/>
              </a:lnSpc>
              <a:buFont typeface="Wingdings" pitchFamily="2" charset="2"/>
              <a:buNone/>
            </a:pPr>
            <a:endParaRPr lang="de-DE" sz="2000"/>
          </a:p>
        </p:txBody>
      </p:sp>
      <p:sp>
        <p:nvSpPr>
          <p:cNvPr id="125956" name="Rectangle 4"/>
          <p:cNvSpPr>
            <a:spLocks noChangeArrowheads="1"/>
          </p:cNvSpPr>
          <p:nvPr/>
        </p:nvSpPr>
        <p:spPr bwMode="auto">
          <a:xfrm>
            <a:off x="539750" y="1125538"/>
            <a:ext cx="8229600" cy="1079500"/>
          </a:xfrm>
          <a:prstGeom prst="rect">
            <a:avLst/>
          </a:prstGeom>
          <a:noFill/>
          <a:ln w="9525">
            <a:noFill/>
            <a:miter lim="800000"/>
            <a:headEnd/>
            <a:tailEnd/>
          </a:ln>
          <a:effectLst/>
        </p:spPr>
        <p:txBody>
          <a:bodyPr anchor="ctr"/>
          <a:lstStyle/>
          <a:p>
            <a:pPr algn="ctr"/>
            <a:r>
              <a:rPr lang="de-DE" sz="3600" b="1">
                <a:solidFill>
                  <a:schemeClr val="tx2"/>
                </a:solidFill>
              </a:rPr>
              <a:t>Qualität</a:t>
            </a:r>
            <a:endParaRPr lang="de-DE" sz="2000">
              <a:solidFill>
                <a:srgbClr val="FF3300"/>
              </a:solidFill>
            </a:endParaRPr>
          </a:p>
        </p:txBody>
      </p:sp>
      <p:sp>
        <p:nvSpPr>
          <p:cNvPr id="125957" name="Text Box 5"/>
          <p:cNvSpPr txBox="1">
            <a:spLocks noChangeArrowheads="1"/>
          </p:cNvSpPr>
          <p:nvPr/>
        </p:nvSpPr>
        <p:spPr bwMode="auto">
          <a:xfrm>
            <a:off x="468313" y="260350"/>
            <a:ext cx="5832475" cy="457200"/>
          </a:xfrm>
          <a:prstGeom prst="rect">
            <a:avLst/>
          </a:prstGeom>
          <a:noFill/>
          <a:ln w="9525">
            <a:noFill/>
            <a:miter lim="800000"/>
            <a:headEnd/>
            <a:tailEnd/>
          </a:ln>
          <a:effectLst/>
        </p:spPr>
        <p:txBody>
          <a:bodyPr>
            <a:spAutoFit/>
          </a:bodyPr>
          <a:lstStyle/>
          <a:p>
            <a:pPr>
              <a:spcBef>
                <a:spcPct val="50000"/>
              </a:spcBef>
            </a:pPr>
            <a:r>
              <a:rPr lang="de-DE" sz="2400"/>
              <a:t>2. Klärung zentraler Begriffe</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6" name="Rectangle 6"/>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de-DE"/>
          </a:p>
        </p:txBody>
      </p:sp>
      <p:sp>
        <p:nvSpPr>
          <p:cNvPr id="153604" name="Rectangle 4"/>
          <p:cNvSpPr>
            <a:spLocks noChangeArrowheads="1"/>
          </p:cNvSpPr>
          <p:nvPr/>
        </p:nvSpPr>
        <p:spPr bwMode="auto">
          <a:xfrm>
            <a:off x="0" y="0"/>
            <a:ext cx="9144000" cy="6858000"/>
          </a:xfrm>
          <a:prstGeom prst="rect">
            <a:avLst/>
          </a:prstGeom>
          <a:solidFill>
            <a:schemeClr val="tx2">
              <a:alpha val="81000"/>
            </a:schemeClr>
          </a:solidFill>
          <a:ln w="9525">
            <a:solidFill>
              <a:schemeClr val="tx1"/>
            </a:solidFill>
            <a:miter lim="800000"/>
            <a:headEnd/>
            <a:tailEnd/>
          </a:ln>
          <a:effectLst/>
        </p:spPr>
        <p:txBody>
          <a:bodyPr wrap="none" anchor="ctr"/>
          <a:lstStyle/>
          <a:p>
            <a:endParaRPr lang="de-DE"/>
          </a:p>
        </p:txBody>
      </p:sp>
      <p:graphicFrame>
        <p:nvGraphicFramePr>
          <p:cNvPr id="153605" name="Object 5"/>
          <p:cNvGraphicFramePr>
            <a:graphicFrameLocks noChangeAspect="1"/>
          </p:cNvGraphicFramePr>
          <p:nvPr>
            <p:ph idx="1"/>
          </p:nvPr>
        </p:nvGraphicFramePr>
        <p:xfrm>
          <a:off x="684213" y="0"/>
          <a:ext cx="7380287" cy="6870700"/>
        </p:xfrm>
        <a:graphic>
          <a:graphicData uri="http://schemas.openxmlformats.org/presentationml/2006/ole">
            <p:oleObj spid="_x0000_s153605" name="Dokument" r:id="rId4" imgW="5889581" imgH="5482963" progId="Word.Document.8">
              <p:embed/>
            </p:oleObj>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9" name="Rectangle 5"/>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de-DE"/>
          </a:p>
        </p:txBody>
      </p:sp>
      <p:pic>
        <p:nvPicPr>
          <p:cNvPr id="144388" name="Picture 4" descr="1"/>
          <p:cNvPicPr>
            <a:picLocks noChangeAspect="1" noChangeArrowheads="1"/>
          </p:cNvPicPr>
          <p:nvPr>
            <p:ph idx="1"/>
          </p:nvPr>
        </p:nvPicPr>
        <p:blipFill>
          <a:blip r:embed="rId3" cstate="print"/>
          <a:srcRect/>
          <a:stretch>
            <a:fillRect/>
          </a:stretch>
        </p:blipFill>
        <p:spPr>
          <a:xfrm>
            <a:off x="0" y="0"/>
            <a:ext cx="9144000" cy="6299200"/>
          </a:xfrm>
          <a:noFill/>
          <a:ln/>
        </p:spPr>
      </p:pic>
      <p:sp>
        <p:nvSpPr>
          <p:cNvPr id="144391" name="Text Box 7"/>
          <p:cNvSpPr txBox="1">
            <a:spLocks noChangeArrowheads="1"/>
          </p:cNvSpPr>
          <p:nvPr/>
        </p:nvSpPr>
        <p:spPr bwMode="auto">
          <a:xfrm>
            <a:off x="4859338" y="6400800"/>
            <a:ext cx="4284662" cy="457200"/>
          </a:xfrm>
          <a:prstGeom prst="rect">
            <a:avLst/>
          </a:prstGeom>
          <a:noFill/>
          <a:ln w="9525">
            <a:noFill/>
            <a:miter lim="800000"/>
            <a:headEnd/>
            <a:tailEnd/>
          </a:ln>
          <a:effectLst/>
        </p:spPr>
        <p:txBody>
          <a:bodyPr>
            <a:spAutoFit/>
          </a:bodyPr>
          <a:lstStyle/>
          <a:p>
            <a:pPr>
              <a:spcBef>
                <a:spcPct val="50000"/>
              </a:spcBef>
            </a:pPr>
            <a:r>
              <a:rPr lang="de-DE" sz="2400"/>
              <a:t>Grawe &amp; Braun, 1994, S.251</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idx="4294967295"/>
          </p:nvPr>
        </p:nvSpPr>
        <p:spPr bwMode="auto">
          <a:xfrm>
            <a:off x="323850" y="1125538"/>
            <a:ext cx="8229600" cy="1143000"/>
          </a:xfrm>
          <a:prstGeom prst="rect">
            <a:avLst/>
          </a:prstGeom>
          <a:solidFill>
            <a:srgbClr val="FFFFFF">
              <a:alpha val="0"/>
            </a:srgbClr>
          </a:solidFill>
          <a:ln>
            <a:miter lim="800000"/>
            <a:headEnd/>
            <a:tailEnd/>
          </a:ln>
        </p:spPr>
        <p:txBody>
          <a:bodyPr anchor="ctr"/>
          <a:lstStyle/>
          <a:p>
            <a:pPr algn="l"/>
            <a:r>
              <a:rPr lang="de-DE" sz="3000">
                <a:effectLst>
                  <a:outerShdw blurRad="38100" dist="38100" dir="2700000" algn="tl">
                    <a:srgbClr val="C0C0C0"/>
                  </a:outerShdw>
                </a:effectLst>
              </a:rPr>
              <a:t>The myth of the specifity ……..</a:t>
            </a:r>
            <a:endParaRPr lang="de-DE" sz="4000">
              <a:solidFill>
                <a:srgbClr val="FF0000"/>
              </a:solidFill>
              <a:effectLst>
                <a:outerShdw blurRad="38100" dist="38100" dir="2700000" algn="tl">
                  <a:srgbClr val="C0C0C0"/>
                </a:outerShdw>
              </a:effectLst>
            </a:endParaRPr>
          </a:p>
        </p:txBody>
      </p:sp>
      <p:sp>
        <p:nvSpPr>
          <p:cNvPr id="557059" name="Rectangle 3"/>
          <p:cNvSpPr>
            <a:spLocks noGrp="1" noChangeArrowheads="1"/>
          </p:cNvSpPr>
          <p:nvPr>
            <p:ph type="body" idx="4294967295"/>
          </p:nvPr>
        </p:nvSpPr>
        <p:spPr>
          <a:xfrm>
            <a:off x="395288" y="2176463"/>
            <a:ext cx="8353425" cy="4681537"/>
          </a:xfrm>
        </p:spPr>
        <p:txBody>
          <a:bodyPr/>
          <a:lstStyle/>
          <a:p>
            <a:pPr marL="0" indent="0"/>
            <a:r>
              <a:rPr lang="de-DE" sz="2400" b="1"/>
              <a:t>Psychomotor Therapy Children – ADHD (Beudels/Hölter/Post 2006)</a:t>
            </a:r>
          </a:p>
          <a:p>
            <a:pPr marL="0" indent="0"/>
            <a:endParaRPr lang="de-DE" sz="2400" b="1"/>
          </a:p>
          <a:p>
            <a:pPr marL="0" indent="0"/>
            <a:r>
              <a:rPr lang="de-DE" sz="2400" b="1"/>
              <a:t>Sample</a:t>
            </a:r>
            <a:r>
              <a:rPr lang="de-DE" sz="2400"/>
              <a:t> :    n=46 (m=21, f= 25, age 6,6)</a:t>
            </a:r>
          </a:p>
          <a:p>
            <a:pPr marL="0" indent="0"/>
            <a:r>
              <a:rPr lang="de-DE" sz="2400"/>
              <a:t>    	      groups: A and B experimental (n=21)</a:t>
            </a:r>
          </a:p>
          <a:p>
            <a:pPr marL="0" indent="0"/>
            <a:r>
              <a:rPr lang="de-DE" sz="2400"/>
              <a:t>                               C control (n=25)</a:t>
            </a:r>
          </a:p>
          <a:p>
            <a:pPr marL="0" indent="0"/>
            <a:r>
              <a:rPr lang="de-DE" sz="2400" b="1"/>
              <a:t>Interventions</a:t>
            </a:r>
            <a:r>
              <a:rPr lang="de-DE" sz="2400"/>
              <a:t>: </a:t>
            </a:r>
          </a:p>
          <a:p>
            <a:pPr marL="0" indent="0"/>
            <a:r>
              <a:rPr lang="de-DE" sz="2400"/>
              <a:t> Group A extra sessions PMT (3 months 90 min per 	 	      week),Reading aloud (3 months 90 min per week)</a:t>
            </a:r>
          </a:p>
          <a:p>
            <a:pPr marL="0" indent="0"/>
            <a:r>
              <a:rPr lang="de-DE" sz="2400"/>
              <a:t> Group B same intervention vice versa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7059">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57059">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57059">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57059">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57059">
                                            <p:txEl>
                                              <p:pRg st="6" end="6"/>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5705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Rectangle 3"/>
          <p:cNvSpPr>
            <a:spLocks noChangeArrowheads="1"/>
          </p:cNvSpPr>
          <p:nvPr/>
        </p:nvSpPr>
        <p:spPr bwMode="auto">
          <a:xfrm>
            <a:off x="250825" y="1916113"/>
            <a:ext cx="4244975" cy="4608512"/>
          </a:xfrm>
          <a:prstGeom prst="rect">
            <a:avLst/>
          </a:prstGeom>
          <a:noFill/>
          <a:ln w="9525">
            <a:noFill/>
            <a:miter lim="800000"/>
            <a:headEnd/>
            <a:tailEnd/>
          </a:ln>
          <a:effectLst/>
        </p:spPr>
        <p:txBody>
          <a:bodyPr/>
          <a:lstStyle/>
          <a:p>
            <a:pPr marL="342900" indent="-342900">
              <a:lnSpc>
                <a:spcPct val="80000"/>
              </a:lnSpc>
              <a:spcBef>
                <a:spcPct val="20000"/>
              </a:spcBef>
              <a:buClr>
                <a:schemeClr val="hlink"/>
              </a:buClr>
              <a:buSzPct val="90000"/>
              <a:buFont typeface="Wingdings" pitchFamily="2" charset="2"/>
              <a:buBlip>
                <a:blip r:embed="rId3"/>
              </a:buBlip>
            </a:pPr>
            <a:r>
              <a:rPr lang="de-DE" sz="2000">
                <a:effectLst>
                  <a:outerShdw blurRad="38100" dist="38100" dir="2700000" algn="tl">
                    <a:srgbClr val="000000"/>
                  </a:outerShdw>
                </a:effectLst>
              </a:rPr>
              <a:t>Gesamtmortalität</a:t>
            </a:r>
          </a:p>
          <a:p>
            <a:pPr marL="342900" indent="-342900">
              <a:lnSpc>
                <a:spcPct val="80000"/>
              </a:lnSpc>
              <a:spcBef>
                <a:spcPct val="20000"/>
              </a:spcBef>
              <a:buClr>
                <a:schemeClr val="hlink"/>
              </a:buClr>
              <a:buSzPct val="90000"/>
              <a:buFont typeface="Wingdings" pitchFamily="2" charset="2"/>
              <a:buBlip>
                <a:blip r:embed="rId3"/>
              </a:buBlip>
            </a:pPr>
            <a:r>
              <a:rPr lang="de-DE" sz="2000">
                <a:effectLst>
                  <a:outerShdw blurRad="38100" dist="38100" dir="2700000" algn="tl">
                    <a:srgbClr val="000000"/>
                  </a:outerShdw>
                </a:effectLst>
              </a:rPr>
              <a:t>Herz-Kreislauf	</a:t>
            </a:r>
          </a:p>
          <a:p>
            <a:pPr marL="342900" indent="-342900">
              <a:lnSpc>
                <a:spcPct val="80000"/>
              </a:lnSpc>
              <a:spcBef>
                <a:spcPct val="20000"/>
              </a:spcBef>
              <a:buClr>
                <a:schemeClr val="hlink"/>
              </a:buClr>
              <a:buSzPct val="90000"/>
              <a:buFont typeface="Wingdings" pitchFamily="2" charset="2"/>
              <a:buBlip>
                <a:blip r:embed="rId3"/>
              </a:buBlip>
            </a:pPr>
            <a:endParaRPr lang="de-DE" sz="2000">
              <a:effectLst>
                <a:outerShdw blurRad="38100" dist="38100" dir="2700000" algn="tl">
                  <a:srgbClr val="000000"/>
                </a:outerShdw>
              </a:effectLst>
            </a:endParaRPr>
          </a:p>
          <a:p>
            <a:pPr marL="342900" indent="-342900">
              <a:lnSpc>
                <a:spcPct val="80000"/>
              </a:lnSpc>
              <a:spcBef>
                <a:spcPct val="20000"/>
              </a:spcBef>
              <a:buClr>
                <a:schemeClr val="hlink"/>
              </a:buClr>
              <a:buSzPct val="90000"/>
              <a:buFont typeface="Wingdings" pitchFamily="2" charset="2"/>
              <a:buBlip>
                <a:blip r:embed="rId3"/>
              </a:buBlip>
            </a:pPr>
            <a:r>
              <a:rPr lang="de-DE" sz="2000">
                <a:effectLst>
                  <a:outerShdw blurRad="38100" dist="38100" dir="2700000" algn="tl">
                    <a:srgbClr val="000000"/>
                  </a:outerShdw>
                </a:effectLst>
              </a:rPr>
              <a:t>Schlaganfall</a:t>
            </a:r>
          </a:p>
          <a:p>
            <a:pPr marL="342900" indent="-342900">
              <a:lnSpc>
                <a:spcPct val="80000"/>
              </a:lnSpc>
              <a:spcBef>
                <a:spcPct val="20000"/>
              </a:spcBef>
              <a:buClr>
                <a:schemeClr val="hlink"/>
              </a:buClr>
              <a:buSzPct val="90000"/>
              <a:buFont typeface="Wingdings" pitchFamily="2" charset="2"/>
              <a:buBlip>
                <a:blip r:embed="rId3"/>
              </a:buBlip>
            </a:pPr>
            <a:r>
              <a:rPr lang="de-DE" sz="2000">
                <a:effectLst>
                  <a:outerShdw blurRad="38100" dist="38100" dir="2700000" algn="tl">
                    <a:srgbClr val="000000"/>
                  </a:outerShdw>
                </a:effectLst>
              </a:rPr>
              <a:t>Krebs</a:t>
            </a:r>
            <a:br>
              <a:rPr lang="de-DE" sz="2000">
                <a:effectLst>
                  <a:outerShdw blurRad="38100" dist="38100" dir="2700000" algn="tl">
                    <a:srgbClr val="000000"/>
                  </a:outerShdw>
                </a:effectLst>
              </a:rPr>
            </a:br>
            <a:r>
              <a:rPr lang="de-DE" sz="2000">
                <a:effectLst>
                  <a:outerShdw blurRad="38100" dist="38100" dir="2700000" algn="tl">
                    <a:srgbClr val="000000"/>
                  </a:outerShdw>
                </a:effectLst>
              </a:rPr>
              <a:t>	-Dickdarm (29)</a:t>
            </a:r>
            <a:br>
              <a:rPr lang="de-DE" sz="2000">
                <a:effectLst>
                  <a:outerShdw blurRad="38100" dist="38100" dir="2700000" algn="tl">
                    <a:srgbClr val="000000"/>
                  </a:outerShdw>
                </a:effectLst>
              </a:rPr>
            </a:br>
            <a:r>
              <a:rPr lang="de-DE" sz="2000">
                <a:effectLst>
                  <a:outerShdw blurRad="38100" dist="38100" dir="2700000" algn="tl">
                    <a:srgbClr val="000000"/>
                  </a:outerShdw>
                </a:effectLst>
              </a:rPr>
              <a:t>	-Brustkrebs (13)</a:t>
            </a:r>
            <a:br>
              <a:rPr lang="de-DE" sz="2000">
                <a:effectLst>
                  <a:outerShdw blurRad="38100" dist="38100" dir="2700000" algn="tl">
                    <a:srgbClr val="000000"/>
                  </a:outerShdw>
                </a:effectLst>
              </a:rPr>
            </a:br>
            <a:r>
              <a:rPr lang="de-DE" sz="2000">
                <a:effectLst>
                  <a:outerShdw blurRad="38100" dist="38100" dir="2700000" algn="tl">
                    <a:srgbClr val="000000"/>
                  </a:outerShdw>
                </a:effectLst>
              </a:rPr>
              <a:t>	- andere</a:t>
            </a:r>
          </a:p>
          <a:p>
            <a:pPr marL="342900" indent="-342900">
              <a:lnSpc>
                <a:spcPct val="80000"/>
              </a:lnSpc>
              <a:spcBef>
                <a:spcPct val="20000"/>
              </a:spcBef>
              <a:buClr>
                <a:schemeClr val="hlink"/>
              </a:buClr>
              <a:buSzPct val="90000"/>
              <a:buFont typeface="Wingdings" pitchFamily="2" charset="2"/>
              <a:buBlip>
                <a:blip r:embed="rId3"/>
              </a:buBlip>
            </a:pPr>
            <a:r>
              <a:rPr lang="de-DE" sz="2000">
                <a:effectLst>
                  <a:outerShdw blurRad="38100" dist="38100" dir="2700000" algn="tl">
                    <a:srgbClr val="000000"/>
                  </a:outerShdw>
                </a:effectLst>
              </a:rPr>
              <a:t>Diabetes mellitus (o. Insulin)</a:t>
            </a:r>
          </a:p>
          <a:p>
            <a:pPr marL="342900" indent="-342900">
              <a:lnSpc>
                <a:spcPct val="80000"/>
              </a:lnSpc>
              <a:spcBef>
                <a:spcPct val="20000"/>
              </a:spcBef>
              <a:buClr>
                <a:schemeClr val="hlink"/>
              </a:buClr>
              <a:buSzPct val="90000"/>
              <a:buFont typeface="Wingdings" pitchFamily="2" charset="2"/>
              <a:buBlip>
                <a:blip r:embed="rId3"/>
              </a:buBlip>
            </a:pPr>
            <a:r>
              <a:rPr lang="de-DE" sz="2000">
                <a:effectLst>
                  <a:outerShdw blurRad="38100" dist="38100" dir="2700000" algn="tl">
                    <a:srgbClr val="000000"/>
                  </a:outerShdw>
                </a:effectLst>
              </a:rPr>
              <a:t>Osteoporose</a:t>
            </a:r>
          </a:p>
          <a:p>
            <a:pPr marL="342900" indent="-342900">
              <a:lnSpc>
                <a:spcPct val="80000"/>
              </a:lnSpc>
              <a:spcBef>
                <a:spcPct val="20000"/>
              </a:spcBef>
              <a:buClr>
                <a:schemeClr val="hlink"/>
              </a:buClr>
              <a:buSzPct val="90000"/>
              <a:buFont typeface="Wingdings" pitchFamily="2" charset="2"/>
              <a:buBlip>
                <a:blip r:embed="rId3"/>
              </a:buBlip>
            </a:pPr>
            <a:r>
              <a:rPr lang="de-DE" sz="2000">
                <a:effectLst>
                  <a:outerShdw blurRad="38100" dist="38100" dir="2700000" algn="tl">
                    <a:srgbClr val="000000"/>
                  </a:outerShdw>
                </a:effectLst>
              </a:rPr>
              <a:t>Rheuma</a:t>
            </a:r>
          </a:p>
          <a:p>
            <a:pPr marL="342900" indent="-342900">
              <a:lnSpc>
                <a:spcPct val="80000"/>
              </a:lnSpc>
              <a:spcBef>
                <a:spcPct val="20000"/>
              </a:spcBef>
              <a:buClr>
                <a:schemeClr val="hlink"/>
              </a:buClr>
              <a:buSzPct val="90000"/>
              <a:buFont typeface="Wingdings" pitchFamily="2" charset="2"/>
              <a:buBlip>
                <a:blip r:embed="rId3"/>
              </a:buBlip>
            </a:pPr>
            <a:r>
              <a:rPr lang="de-DE" sz="2000">
                <a:effectLst>
                  <a:outerShdw blurRad="38100" dist="38100" dir="2700000" algn="tl">
                    <a:srgbClr val="000000"/>
                  </a:outerShdw>
                </a:effectLst>
              </a:rPr>
              <a:t>Körpergewicht</a:t>
            </a:r>
          </a:p>
        </p:txBody>
      </p:sp>
      <p:sp>
        <p:nvSpPr>
          <p:cNvPr id="132100" name="Rectangle 4"/>
          <p:cNvSpPr>
            <a:spLocks noChangeArrowheads="1"/>
          </p:cNvSpPr>
          <p:nvPr/>
        </p:nvSpPr>
        <p:spPr bwMode="auto">
          <a:xfrm>
            <a:off x="4572000" y="2105025"/>
            <a:ext cx="4186238" cy="4752975"/>
          </a:xfrm>
          <a:prstGeom prst="rect">
            <a:avLst/>
          </a:prstGeom>
          <a:noFill/>
          <a:ln w="9525">
            <a:noFill/>
            <a:miter lim="800000"/>
            <a:headEnd/>
            <a:tailEnd/>
          </a:ln>
          <a:effectLst/>
        </p:spPr>
        <p:txBody>
          <a:bodyPr/>
          <a:lstStyle/>
          <a:p>
            <a:pPr marL="342900" indent="-342900">
              <a:lnSpc>
                <a:spcPct val="80000"/>
              </a:lnSpc>
              <a:spcBef>
                <a:spcPct val="20000"/>
              </a:spcBef>
              <a:buClr>
                <a:schemeClr val="hlink"/>
              </a:buClr>
              <a:buSzPct val="90000"/>
              <a:buFont typeface="Wingdings" pitchFamily="2" charset="2"/>
              <a:buBlip>
                <a:blip r:embed="rId3"/>
              </a:buBlip>
            </a:pPr>
            <a:r>
              <a:rPr lang="de-DE" sz="2000">
                <a:effectLst>
                  <a:outerShdw blurRad="38100" dist="38100" dir="2700000" algn="tl">
                    <a:srgbClr val="000000"/>
                  </a:outerShdw>
                </a:effectLst>
              </a:rPr>
              <a:t>     2 Jahre länger</a:t>
            </a:r>
          </a:p>
          <a:p>
            <a:pPr marL="342900" indent="-342900">
              <a:lnSpc>
                <a:spcPct val="80000"/>
              </a:lnSpc>
              <a:spcBef>
                <a:spcPct val="20000"/>
              </a:spcBef>
              <a:buClr>
                <a:schemeClr val="hlink"/>
              </a:buClr>
              <a:buSzPct val="90000"/>
              <a:buFont typeface="Wingdings" pitchFamily="2" charset="2"/>
              <a:buBlip>
                <a:blip r:embed="rId3"/>
              </a:buBlip>
            </a:pPr>
            <a:r>
              <a:rPr lang="de-DE" sz="2000">
                <a:effectLst>
                  <a:outerShdw blurRad="38100" dist="38100" dir="2700000" algn="tl">
                    <a:srgbClr val="000000"/>
                  </a:outerShdw>
                </a:effectLst>
              </a:rPr>
              <a:t>Dosis-Effekt Beziehung eindeutig</a:t>
            </a:r>
          </a:p>
          <a:p>
            <a:pPr marL="342900" indent="-342900">
              <a:lnSpc>
                <a:spcPct val="80000"/>
              </a:lnSpc>
              <a:spcBef>
                <a:spcPct val="20000"/>
              </a:spcBef>
              <a:buClr>
                <a:schemeClr val="hlink"/>
              </a:buClr>
              <a:buSzPct val="90000"/>
              <a:buFont typeface="Wingdings" pitchFamily="2" charset="2"/>
              <a:buBlip>
                <a:blip r:embed="rId3"/>
              </a:buBlip>
            </a:pPr>
            <a:r>
              <a:rPr lang="de-DE" sz="2000">
                <a:effectLst>
                  <a:outerShdw blurRad="38100" dist="38100" dir="2700000" algn="tl">
                    <a:srgbClr val="000000"/>
                  </a:outerShdw>
                </a:effectLst>
              </a:rPr>
              <a:t>nicht eindeutig</a:t>
            </a:r>
            <a:br>
              <a:rPr lang="de-DE" sz="2000">
                <a:effectLst>
                  <a:outerShdw blurRad="38100" dist="38100" dir="2700000" algn="tl">
                    <a:srgbClr val="000000"/>
                  </a:outerShdw>
                </a:effectLst>
              </a:rPr>
            </a:br>
            <a:endParaRPr lang="de-DE" sz="2000">
              <a:effectLst>
                <a:outerShdw blurRad="38100" dist="38100" dir="2700000" algn="tl">
                  <a:srgbClr val="000000"/>
                </a:outerShdw>
              </a:effectLst>
            </a:endParaRPr>
          </a:p>
          <a:p>
            <a:pPr marL="742950" lvl="1" indent="-285750">
              <a:lnSpc>
                <a:spcPct val="80000"/>
              </a:lnSpc>
              <a:spcBef>
                <a:spcPct val="20000"/>
              </a:spcBef>
              <a:buFontTx/>
              <a:buChar char="-"/>
            </a:pPr>
            <a:r>
              <a:rPr lang="de-DE" sz="2000">
                <a:effectLst>
                  <a:outerShdw blurRad="38100" dist="38100" dir="2700000" algn="tl">
                    <a:srgbClr val="000000"/>
                  </a:outerShdw>
                </a:effectLst>
              </a:rPr>
              <a:t>protektive Wirkung</a:t>
            </a:r>
          </a:p>
          <a:p>
            <a:pPr marL="742950" lvl="1" indent="-285750">
              <a:lnSpc>
                <a:spcPct val="80000"/>
              </a:lnSpc>
              <a:spcBef>
                <a:spcPct val="20000"/>
              </a:spcBef>
              <a:buFontTx/>
              <a:buChar char="-"/>
            </a:pPr>
            <a:r>
              <a:rPr lang="de-DE" sz="2000">
                <a:effectLst>
                  <a:outerShdw blurRad="38100" dist="38100" dir="2700000" algn="tl">
                    <a:srgbClr val="000000"/>
                  </a:outerShdw>
                </a:effectLst>
              </a:rPr>
              <a:t>widersprüchliche Befunde</a:t>
            </a:r>
          </a:p>
          <a:p>
            <a:pPr marL="742950" lvl="1" indent="-285750">
              <a:lnSpc>
                <a:spcPct val="80000"/>
              </a:lnSpc>
              <a:spcBef>
                <a:spcPct val="20000"/>
              </a:spcBef>
              <a:buFontTx/>
              <a:buChar char="-"/>
            </a:pPr>
            <a:r>
              <a:rPr lang="de-DE" sz="2000">
                <a:effectLst>
                  <a:outerShdw blurRad="38100" dist="38100" dir="2700000" algn="tl">
                    <a:srgbClr val="000000"/>
                  </a:outerShdw>
                </a:effectLst>
              </a:rPr>
              <a:t>widersprüchliche Befunde</a:t>
            </a:r>
          </a:p>
          <a:p>
            <a:pPr marL="342900" indent="-342900">
              <a:lnSpc>
                <a:spcPct val="80000"/>
              </a:lnSpc>
              <a:spcBef>
                <a:spcPct val="20000"/>
              </a:spcBef>
              <a:buClr>
                <a:schemeClr val="hlink"/>
              </a:buClr>
              <a:buSzPct val="90000"/>
              <a:buFont typeface="Wingdings" pitchFamily="2" charset="2"/>
              <a:buBlip>
                <a:blip r:embed="rId3"/>
              </a:buBlip>
            </a:pPr>
            <a:r>
              <a:rPr lang="de-DE" sz="2000">
                <a:effectLst>
                  <a:outerShdw blurRad="38100" dist="38100" dir="2700000" algn="tl">
                    <a:srgbClr val="000000"/>
                  </a:outerShdw>
                </a:effectLst>
              </a:rPr>
              <a:t>protektive Wirkung</a:t>
            </a:r>
          </a:p>
          <a:p>
            <a:pPr marL="342900" indent="-342900">
              <a:lnSpc>
                <a:spcPct val="80000"/>
              </a:lnSpc>
              <a:spcBef>
                <a:spcPct val="20000"/>
              </a:spcBef>
              <a:buClr>
                <a:schemeClr val="hlink"/>
              </a:buClr>
              <a:buSzPct val="90000"/>
              <a:buFont typeface="Wingdings" pitchFamily="2" charset="2"/>
              <a:buBlip>
                <a:blip r:embed="rId3"/>
              </a:buBlip>
            </a:pPr>
            <a:r>
              <a:rPr lang="de-DE" sz="2000">
                <a:effectLst>
                  <a:outerShdw blurRad="38100" dist="38100" dir="2700000" algn="tl">
                    <a:srgbClr val="000000"/>
                  </a:outerShdw>
                </a:effectLst>
              </a:rPr>
              <a:t>nicht eindeutig</a:t>
            </a:r>
          </a:p>
          <a:p>
            <a:pPr marL="342900" indent="-342900">
              <a:lnSpc>
                <a:spcPct val="80000"/>
              </a:lnSpc>
              <a:spcBef>
                <a:spcPct val="20000"/>
              </a:spcBef>
              <a:buClr>
                <a:schemeClr val="hlink"/>
              </a:buClr>
              <a:buSzPct val="90000"/>
              <a:buFont typeface="Wingdings" pitchFamily="2" charset="2"/>
              <a:buBlip>
                <a:blip r:embed="rId3"/>
              </a:buBlip>
            </a:pPr>
            <a:r>
              <a:rPr lang="de-DE" sz="2000">
                <a:effectLst>
                  <a:outerShdw blurRad="38100" dist="38100" dir="2700000" algn="tl">
                    <a:srgbClr val="000000"/>
                  </a:outerShdw>
                </a:effectLst>
              </a:rPr>
              <a:t>nicht eindeutig</a:t>
            </a:r>
          </a:p>
          <a:p>
            <a:pPr marL="342900" indent="-342900">
              <a:lnSpc>
                <a:spcPct val="80000"/>
              </a:lnSpc>
              <a:spcBef>
                <a:spcPct val="20000"/>
              </a:spcBef>
              <a:buClr>
                <a:schemeClr val="hlink"/>
              </a:buClr>
              <a:buSzPct val="90000"/>
              <a:buFont typeface="Wingdings" pitchFamily="2" charset="2"/>
              <a:buBlip>
                <a:blip r:embed="rId3"/>
              </a:buBlip>
            </a:pPr>
            <a:r>
              <a:rPr lang="de-DE" sz="2000">
                <a:effectLst>
                  <a:outerShdw blurRad="38100" dist="38100" dir="2700000" algn="tl">
                    <a:srgbClr val="000000"/>
                  </a:outerShdw>
                </a:effectLst>
              </a:rPr>
              <a:t>nicht eindeutig</a:t>
            </a:r>
          </a:p>
          <a:p>
            <a:pPr marL="342900" indent="-342900">
              <a:lnSpc>
                <a:spcPct val="80000"/>
              </a:lnSpc>
              <a:spcBef>
                <a:spcPct val="20000"/>
              </a:spcBef>
              <a:buClr>
                <a:schemeClr val="hlink"/>
              </a:buClr>
              <a:buSzPct val="90000"/>
              <a:buFont typeface="Wingdings" pitchFamily="2" charset="2"/>
              <a:buBlip>
                <a:blip r:embed="rId3"/>
              </a:buBlip>
            </a:pPr>
            <a:endParaRPr lang="de-DE" sz="2000">
              <a:effectLst>
                <a:outerShdw blurRad="38100" dist="38100" dir="2700000" algn="tl">
                  <a:srgbClr val="000000"/>
                </a:outerShdw>
              </a:effectLst>
            </a:endParaRPr>
          </a:p>
        </p:txBody>
      </p:sp>
      <p:sp>
        <p:nvSpPr>
          <p:cNvPr id="132101" name="Text Box 5"/>
          <p:cNvSpPr txBox="1">
            <a:spLocks noChangeArrowheads="1"/>
          </p:cNvSpPr>
          <p:nvPr/>
        </p:nvSpPr>
        <p:spPr bwMode="auto">
          <a:xfrm>
            <a:off x="323850" y="6165850"/>
            <a:ext cx="8640763" cy="366713"/>
          </a:xfrm>
          <a:prstGeom prst="rect">
            <a:avLst/>
          </a:prstGeom>
          <a:noFill/>
          <a:ln w="9525">
            <a:noFill/>
            <a:miter lim="800000"/>
            <a:headEnd/>
            <a:tailEnd/>
          </a:ln>
          <a:effectLst/>
        </p:spPr>
        <p:txBody>
          <a:bodyPr>
            <a:spAutoFit/>
          </a:bodyPr>
          <a:lstStyle/>
          <a:p>
            <a:r>
              <a:rPr lang="de-DE">
                <a:solidFill>
                  <a:srgbClr val="FFFF00"/>
                </a:solidFill>
                <a:latin typeface="Times New Roman" pitchFamily="18" charset="0"/>
              </a:rPr>
              <a:t>Quelle: USDHHS, 1996; Banzer et al., 1998.</a:t>
            </a:r>
          </a:p>
        </p:txBody>
      </p:sp>
      <p:grpSp>
        <p:nvGrpSpPr>
          <p:cNvPr id="132102" name="Group 6"/>
          <p:cNvGrpSpPr>
            <a:grpSpLocks/>
          </p:cNvGrpSpPr>
          <p:nvPr/>
        </p:nvGrpSpPr>
        <p:grpSpPr bwMode="auto">
          <a:xfrm>
            <a:off x="5003800" y="2060575"/>
            <a:ext cx="287338" cy="287338"/>
            <a:chOff x="2971" y="1026"/>
            <a:chExt cx="181" cy="181"/>
          </a:xfrm>
        </p:grpSpPr>
        <p:sp>
          <p:nvSpPr>
            <p:cNvPr id="132103" name="Oval 7"/>
            <p:cNvSpPr>
              <a:spLocks noChangeArrowheads="1"/>
            </p:cNvSpPr>
            <p:nvPr/>
          </p:nvSpPr>
          <p:spPr bwMode="auto">
            <a:xfrm>
              <a:off x="2971" y="1117"/>
              <a:ext cx="90" cy="90"/>
            </a:xfrm>
            <a:prstGeom prst="ellipse">
              <a:avLst/>
            </a:prstGeom>
            <a:solidFill>
              <a:schemeClr val="bg1"/>
            </a:solidFill>
            <a:ln w="9525">
              <a:solidFill>
                <a:schemeClr val="tx1"/>
              </a:solidFill>
              <a:round/>
              <a:headEnd/>
              <a:tailEnd/>
            </a:ln>
            <a:effectLst/>
          </p:spPr>
          <p:txBody>
            <a:bodyPr wrap="none" anchor="ctr"/>
            <a:lstStyle/>
            <a:p>
              <a:endParaRPr lang="de-DE"/>
            </a:p>
          </p:txBody>
        </p:sp>
        <p:sp>
          <p:nvSpPr>
            <p:cNvPr id="132104" name="Line 8"/>
            <p:cNvSpPr>
              <a:spLocks noChangeShapeType="1"/>
            </p:cNvSpPr>
            <p:nvPr/>
          </p:nvSpPr>
          <p:spPr bwMode="auto">
            <a:xfrm flipV="1">
              <a:off x="3061" y="1026"/>
              <a:ext cx="91" cy="91"/>
            </a:xfrm>
            <a:prstGeom prst="line">
              <a:avLst/>
            </a:prstGeom>
            <a:noFill/>
            <a:ln w="9525">
              <a:solidFill>
                <a:schemeClr val="tx1"/>
              </a:solidFill>
              <a:round/>
              <a:headEnd/>
              <a:tailEnd type="triangle" w="med" len="med"/>
            </a:ln>
            <a:effectLst/>
          </p:spPr>
          <p:txBody>
            <a:bodyPr/>
            <a:lstStyle/>
            <a:p>
              <a:endParaRPr lang="de-DE"/>
            </a:p>
          </p:txBody>
        </p:sp>
      </p:grpSp>
      <p:sp>
        <p:nvSpPr>
          <p:cNvPr id="132105" name="Text Box 9"/>
          <p:cNvSpPr txBox="1">
            <a:spLocks noChangeArrowheads="1"/>
          </p:cNvSpPr>
          <p:nvPr/>
        </p:nvSpPr>
        <p:spPr bwMode="auto">
          <a:xfrm>
            <a:off x="468313" y="1412875"/>
            <a:ext cx="6624637" cy="396875"/>
          </a:xfrm>
          <a:prstGeom prst="rect">
            <a:avLst/>
          </a:prstGeom>
          <a:noFill/>
          <a:ln w="9525">
            <a:noFill/>
            <a:miter lim="800000"/>
            <a:headEnd/>
            <a:tailEnd/>
          </a:ln>
          <a:effectLst/>
        </p:spPr>
        <p:txBody>
          <a:bodyPr>
            <a:spAutoFit/>
          </a:bodyPr>
          <a:lstStyle/>
          <a:p>
            <a:pPr eaLnBrk="0" hangingPunct="0">
              <a:spcBef>
                <a:spcPct val="50000"/>
              </a:spcBef>
            </a:pPr>
            <a:r>
              <a:rPr lang="de-DE" sz="2000">
                <a:solidFill>
                  <a:srgbClr val="FF9933"/>
                </a:solidFill>
                <a:latin typeface="Times New Roman" pitchFamily="18" charset="0"/>
              </a:rPr>
              <a:t>Effekte Physische Gesundheit</a:t>
            </a:r>
          </a:p>
        </p:txBody>
      </p:sp>
      <p:sp>
        <p:nvSpPr>
          <p:cNvPr id="132106" name="Rectangle 10"/>
          <p:cNvSpPr>
            <a:spLocks noChangeArrowheads="1"/>
          </p:cNvSpPr>
          <p:nvPr/>
        </p:nvSpPr>
        <p:spPr bwMode="auto">
          <a:xfrm>
            <a:off x="827088" y="549275"/>
            <a:ext cx="7127875" cy="587375"/>
          </a:xfrm>
          <a:prstGeom prst="rect">
            <a:avLst/>
          </a:prstGeom>
          <a:noFill/>
          <a:ln w="9525">
            <a:noFill/>
            <a:miter lim="800000"/>
            <a:headEnd/>
            <a:tailEnd/>
          </a:ln>
          <a:effectLst/>
        </p:spPr>
        <p:txBody>
          <a:bodyPr anchor="ctr"/>
          <a:lstStyle/>
          <a:p>
            <a:r>
              <a:rPr lang="de-DE" sz="2000">
                <a:solidFill>
                  <a:schemeClr val="tx2"/>
                </a:solidFill>
                <a:effectLst>
                  <a:outerShdw blurRad="38100" dist="38100" dir="2700000" algn="tl">
                    <a:srgbClr val="000000"/>
                  </a:outerShdw>
                </a:effectLst>
              </a:rPr>
              <a:t>Metaanalysen zur Wirksamkeit</a:t>
            </a:r>
          </a:p>
        </p:txBody>
      </p:sp>
      <p:sp>
        <p:nvSpPr>
          <p:cNvPr id="132107" name="Text Box 11"/>
          <p:cNvSpPr txBox="1">
            <a:spLocks noChangeArrowheads="1"/>
          </p:cNvSpPr>
          <p:nvPr/>
        </p:nvSpPr>
        <p:spPr bwMode="auto">
          <a:xfrm>
            <a:off x="468313" y="260350"/>
            <a:ext cx="5832475" cy="457200"/>
          </a:xfrm>
          <a:prstGeom prst="rect">
            <a:avLst/>
          </a:prstGeom>
          <a:noFill/>
          <a:ln w="9525">
            <a:noFill/>
            <a:miter lim="800000"/>
            <a:headEnd/>
            <a:tailEnd/>
          </a:ln>
          <a:effectLst/>
        </p:spPr>
        <p:txBody>
          <a:bodyPr>
            <a:spAutoFit/>
          </a:bodyPr>
          <a:lstStyle/>
          <a:p>
            <a:pPr>
              <a:spcBef>
                <a:spcPct val="50000"/>
              </a:spcBef>
            </a:pPr>
            <a:r>
              <a:rPr lang="de-DE" sz="2400"/>
              <a:t>2. Klärung zentraler Begriffe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idx="4294967295"/>
          </p:nvPr>
        </p:nvSpPr>
        <p:spPr bwMode="auto">
          <a:xfrm>
            <a:off x="395288" y="908050"/>
            <a:ext cx="8229600" cy="1143000"/>
          </a:xfrm>
          <a:prstGeom prst="rect">
            <a:avLst/>
          </a:prstGeom>
          <a:solidFill>
            <a:schemeClr val="accent1">
              <a:alpha val="0"/>
            </a:schemeClr>
          </a:solidFill>
          <a:ln>
            <a:miter lim="800000"/>
            <a:headEnd/>
            <a:tailEnd/>
          </a:ln>
        </p:spPr>
        <p:txBody>
          <a:bodyPr anchor="ctr"/>
          <a:lstStyle/>
          <a:p>
            <a:r>
              <a:rPr lang="de-DE" sz="2400"/>
              <a:t>Medical and contextual model</a:t>
            </a:r>
          </a:p>
        </p:txBody>
      </p:sp>
      <p:sp>
        <p:nvSpPr>
          <p:cNvPr id="103427" name="Rectangle 3"/>
          <p:cNvSpPr>
            <a:spLocks noGrp="1" noChangeArrowheads="1"/>
          </p:cNvSpPr>
          <p:nvPr>
            <p:ph type="body" sz="half" idx="4294967295"/>
          </p:nvPr>
        </p:nvSpPr>
        <p:spPr>
          <a:xfrm>
            <a:off x="395288" y="2205038"/>
            <a:ext cx="3787775" cy="4276725"/>
          </a:xfrm>
          <a:noFill/>
          <a:ln>
            <a:solidFill>
              <a:schemeClr val="tx1"/>
            </a:solidFill>
          </a:ln>
        </p:spPr>
        <p:txBody>
          <a:bodyPr/>
          <a:lstStyle/>
          <a:p>
            <a:pPr marL="381000" indent="-381000" algn="ctr"/>
            <a:r>
              <a:rPr lang="de-DE" sz="2000" b="1"/>
              <a:t>MEDICAL</a:t>
            </a:r>
          </a:p>
          <a:p>
            <a:pPr marL="381000" indent="-381000">
              <a:buFont typeface="Wingdings" pitchFamily="2" charset="2"/>
              <a:buChar char="•"/>
            </a:pPr>
            <a:endParaRPr lang="de-DE" sz="2000"/>
          </a:p>
          <a:p>
            <a:pPr marL="381000" indent="-381000">
              <a:buFont typeface="Wingdings" pitchFamily="2" charset="2"/>
              <a:buChar char="•"/>
            </a:pPr>
            <a:r>
              <a:rPr lang="de-DE" sz="2000"/>
              <a:t>Client Disorder</a:t>
            </a:r>
          </a:p>
          <a:p>
            <a:pPr marL="381000" indent="-381000">
              <a:buFont typeface="Wingdings" pitchFamily="2" charset="2"/>
              <a:buChar char="•"/>
            </a:pPr>
            <a:r>
              <a:rPr lang="de-DE" sz="2000"/>
              <a:t>	(ICD/ DSM)</a:t>
            </a:r>
          </a:p>
          <a:p>
            <a:pPr marL="381000" indent="-381000">
              <a:buFont typeface="Wingdings" pitchFamily="2" charset="2"/>
              <a:buChar char="•"/>
            </a:pPr>
            <a:endParaRPr lang="de-DE" sz="2000"/>
          </a:p>
          <a:p>
            <a:pPr marL="381000" indent="-381000">
              <a:buFont typeface="Wingdings" pitchFamily="2" charset="2"/>
              <a:buChar char="•"/>
            </a:pPr>
            <a:r>
              <a:rPr lang="de-DE" sz="2000"/>
              <a:t>Specific Explanations (‚Theories‘)</a:t>
            </a:r>
          </a:p>
          <a:p>
            <a:pPr marL="381000" indent="-381000">
              <a:buFont typeface="Wingdings" pitchFamily="2" charset="2"/>
              <a:buChar char="•"/>
            </a:pPr>
            <a:r>
              <a:rPr lang="de-DE" sz="2000"/>
              <a:t>	e.g. biochemical-, behavioral etc.</a:t>
            </a:r>
          </a:p>
          <a:p>
            <a:pPr marL="381000" indent="-381000">
              <a:buFont typeface="Wingdings" pitchFamily="2" charset="2"/>
              <a:buChar char="•"/>
            </a:pPr>
            <a:endParaRPr lang="de-DE" sz="2000"/>
          </a:p>
          <a:p>
            <a:pPr marL="381000" indent="-381000">
              <a:buFont typeface="Wingdings" pitchFamily="2" charset="2"/>
              <a:buChar char="•"/>
            </a:pPr>
            <a:r>
              <a:rPr lang="de-DE" sz="2000"/>
              <a:t>Specific Interventions</a:t>
            </a:r>
          </a:p>
          <a:p>
            <a:pPr marL="381000" indent="-381000">
              <a:buFont typeface="Wingdings" pitchFamily="2" charset="2"/>
              <a:buChar char="•"/>
            </a:pPr>
            <a:r>
              <a:rPr lang="de-DE" sz="2000"/>
              <a:t>	Manuals, Programs etc.</a:t>
            </a:r>
          </a:p>
          <a:p>
            <a:pPr marL="381000" indent="-381000"/>
            <a:endParaRPr lang="de-DE" sz="2000"/>
          </a:p>
          <a:p>
            <a:pPr marL="381000" indent="-381000"/>
            <a:endParaRPr lang="de-DE" sz="2000"/>
          </a:p>
        </p:txBody>
      </p:sp>
      <p:sp>
        <p:nvSpPr>
          <p:cNvPr id="103428" name="Rectangle 4"/>
          <p:cNvSpPr>
            <a:spLocks noGrp="1" noChangeArrowheads="1"/>
          </p:cNvSpPr>
          <p:nvPr>
            <p:ph type="body" sz="half" idx="4294967295"/>
          </p:nvPr>
        </p:nvSpPr>
        <p:spPr>
          <a:xfrm>
            <a:off x="4211638" y="2255838"/>
            <a:ext cx="3786187" cy="4602162"/>
          </a:xfrm>
        </p:spPr>
        <p:txBody>
          <a:bodyPr/>
          <a:lstStyle/>
          <a:p>
            <a:pPr marL="381000" indent="-381000" algn="ctr"/>
            <a:r>
              <a:rPr lang="de-DE" sz="2000" b="1"/>
              <a:t>CONTEXTUAL</a:t>
            </a:r>
          </a:p>
          <a:p>
            <a:pPr marL="381000" indent="-381000"/>
            <a:r>
              <a:rPr lang="de-DE" sz="2000"/>
              <a:t>		        </a:t>
            </a:r>
          </a:p>
          <a:p>
            <a:pPr marL="381000" indent="-381000"/>
            <a:r>
              <a:rPr lang="de-DE" sz="2000"/>
              <a:t>Client Disorder</a:t>
            </a:r>
          </a:p>
          <a:p>
            <a:pPr marL="381000" indent="-381000"/>
            <a:endParaRPr lang="de-DE" sz="2000"/>
          </a:p>
          <a:p>
            <a:pPr marL="381000" indent="-381000"/>
            <a:endParaRPr lang="de-DE" sz="2000"/>
          </a:p>
          <a:p>
            <a:pPr marL="381000" indent="-381000"/>
            <a:r>
              <a:rPr lang="de-DE" sz="2000"/>
              <a:t>Common Explanations</a:t>
            </a:r>
          </a:p>
          <a:p>
            <a:pPr marL="381000" indent="-381000"/>
            <a:endParaRPr lang="de-DE" sz="2000"/>
          </a:p>
          <a:p>
            <a:pPr marL="381000" indent="-381000"/>
            <a:endParaRPr lang="de-DE" sz="2000"/>
          </a:p>
          <a:p>
            <a:pPr marL="381000" indent="-381000"/>
            <a:r>
              <a:rPr lang="de-DE" sz="2000"/>
              <a:t>Unspecific Interventions</a:t>
            </a:r>
          </a:p>
        </p:txBody>
      </p:sp>
      <p:sp>
        <p:nvSpPr>
          <p:cNvPr id="103429" name="Rectangle 10"/>
          <p:cNvSpPr>
            <a:spLocks noChangeArrowheads="1"/>
          </p:cNvSpPr>
          <p:nvPr/>
        </p:nvSpPr>
        <p:spPr bwMode="auto">
          <a:xfrm>
            <a:off x="4211638" y="2205038"/>
            <a:ext cx="3816350" cy="4248150"/>
          </a:xfrm>
          <a:prstGeom prst="rect">
            <a:avLst/>
          </a:prstGeom>
          <a:solidFill>
            <a:schemeClr val="accent1">
              <a:alpha val="0"/>
            </a:schemeClr>
          </a:solidFill>
          <a:ln w="9525">
            <a:solidFill>
              <a:schemeClr val="tx1"/>
            </a:solidFill>
            <a:miter lim="800000"/>
            <a:headEnd/>
            <a:tailEnd/>
          </a:ln>
        </p:spPr>
        <p:txBody>
          <a:bodyPr wrap="none" anchor="ctr"/>
          <a:lstStyle/>
          <a:p>
            <a:pPr eaLnBrk="0" hangingPunct="0"/>
            <a:endParaRPr lang="de-DE" sz="2400">
              <a:latin typeface="Times New Roman" pitchFamily="18" charset="0"/>
            </a:endParaRPr>
          </a:p>
        </p:txBody>
      </p:sp>
      <p:sp>
        <p:nvSpPr>
          <p:cNvPr id="103431" name="Text Box 7"/>
          <p:cNvSpPr txBox="1">
            <a:spLocks noChangeArrowheads="1"/>
          </p:cNvSpPr>
          <p:nvPr/>
        </p:nvSpPr>
        <p:spPr bwMode="auto">
          <a:xfrm>
            <a:off x="468313" y="260350"/>
            <a:ext cx="7775575" cy="1004888"/>
          </a:xfrm>
          <a:prstGeom prst="rect">
            <a:avLst/>
          </a:prstGeom>
          <a:noFill/>
          <a:ln w="9525">
            <a:noFill/>
            <a:miter lim="800000"/>
            <a:headEnd/>
            <a:tailEnd/>
          </a:ln>
          <a:effectLst/>
        </p:spPr>
        <p:txBody>
          <a:bodyPr>
            <a:spAutoFit/>
          </a:bodyPr>
          <a:lstStyle/>
          <a:p>
            <a:pPr marL="457200" indent="-457200">
              <a:spcBef>
                <a:spcPct val="50000"/>
              </a:spcBef>
            </a:pPr>
            <a:r>
              <a:rPr lang="de-DE" sz="2400"/>
              <a:t>3. </a:t>
            </a:r>
            <a:r>
              <a:rPr lang="de-DE" sz="2400">
                <a:effectLst>
                  <a:outerShdw blurRad="38100" dist="38100" dir="2700000" algn="tl">
                    <a:srgbClr val="000000"/>
                  </a:outerShdw>
                </a:effectLst>
              </a:rPr>
              <a:t>Sport-/ bewegungstherapiespezifische Beispiele</a:t>
            </a:r>
          </a:p>
          <a:p>
            <a:pPr marL="457200" indent="-457200">
              <a:spcBef>
                <a:spcPct val="50000"/>
              </a:spcBef>
            </a:pPr>
            <a:endParaRPr lang="de-DE" sz="240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3"/>
          <p:cNvSpPr>
            <a:spLocks noGrp="1" noChangeArrowheads="1"/>
          </p:cNvSpPr>
          <p:nvPr>
            <p:ph type="body" idx="1"/>
          </p:nvPr>
        </p:nvSpPr>
        <p:spPr>
          <a:xfrm>
            <a:off x="395288" y="1196975"/>
            <a:ext cx="8353425" cy="4751388"/>
          </a:xfrm>
        </p:spPr>
        <p:txBody>
          <a:bodyPr/>
          <a:lstStyle/>
          <a:p>
            <a:pPr marL="0" indent="0">
              <a:lnSpc>
                <a:spcPct val="90000"/>
              </a:lnSpc>
            </a:pPr>
            <a:r>
              <a:rPr lang="de-DE" sz="2800">
                <a:solidFill>
                  <a:srgbClr val="FF9933"/>
                </a:solidFill>
              </a:rPr>
              <a:t>Effekte Psychische Gesundheit</a:t>
            </a:r>
          </a:p>
          <a:p>
            <a:pPr marL="0" indent="0">
              <a:lnSpc>
                <a:spcPct val="90000"/>
              </a:lnSpc>
            </a:pPr>
            <a:endParaRPr lang="de-DE" sz="2800">
              <a:solidFill>
                <a:srgbClr val="FF9933"/>
              </a:solidFill>
            </a:endParaRPr>
          </a:p>
          <a:p>
            <a:pPr marL="0" indent="0">
              <a:lnSpc>
                <a:spcPct val="90000"/>
              </a:lnSpc>
            </a:pPr>
            <a:r>
              <a:rPr lang="de-DE" sz="2400"/>
              <a:t>„Ein Grundtenor dieser Reviews ist, dass sich kausal interpretierbare generelle Zusammenhänge zwischen sportlicher Aktivität und psychischer Gesundheit als Ganzes nicht finden lassen, wohl aber Zusammenhänge zwischen sportlicher Aktivität und spezifischen Gesundheitsvariablen (z. B., Angst, Spannungszustände, Stimmung, Körperkonzept)“.</a:t>
            </a:r>
          </a:p>
          <a:p>
            <a:pPr marL="0" indent="0">
              <a:lnSpc>
                <a:spcPct val="90000"/>
              </a:lnSpc>
            </a:pPr>
            <a:endParaRPr lang="de-DE" sz="2400"/>
          </a:p>
          <a:p>
            <a:pPr marL="0" indent="0">
              <a:lnSpc>
                <a:spcPct val="90000"/>
              </a:lnSpc>
              <a:buFont typeface="Wingdings" pitchFamily="2" charset="2"/>
              <a:buNone/>
            </a:pPr>
            <a:r>
              <a:rPr lang="de-DE" sz="2000"/>
              <a:t>Quelle: Brehm (1998)</a:t>
            </a:r>
          </a:p>
          <a:p>
            <a:pPr marL="0" indent="0">
              <a:lnSpc>
                <a:spcPct val="90000"/>
              </a:lnSpc>
            </a:pPr>
            <a:endParaRPr lang="de-DE" sz="2000"/>
          </a:p>
        </p:txBody>
      </p:sp>
      <p:sp>
        <p:nvSpPr>
          <p:cNvPr id="134149" name="Rectangle 5"/>
          <p:cNvSpPr>
            <a:spLocks noChangeArrowheads="1"/>
          </p:cNvSpPr>
          <p:nvPr/>
        </p:nvSpPr>
        <p:spPr bwMode="auto">
          <a:xfrm>
            <a:off x="827088" y="549275"/>
            <a:ext cx="7127875" cy="587375"/>
          </a:xfrm>
          <a:prstGeom prst="rect">
            <a:avLst/>
          </a:prstGeom>
          <a:noFill/>
          <a:ln w="9525">
            <a:noFill/>
            <a:miter lim="800000"/>
            <a:headEnd/>
            <a:tailEnd/>
          </a:ln>
          <a:effectLst/>
        </p:spPr>
        <p:txBody>
          <a:bodyPr anchor="ctr"/>
          <a:lstStyle/>
          <a:p>
            <a:r>
              <a:rPr lang="de-DE" sz="2000">
                <a:solidFill>
                  <a:schemeClr val="tx2"/>
                </a:solidFill>
                <a:effectLst>
                  <a:outerShdw blurRad="38100" dist="38100" dir="2700000" algn="tl">
                    <a:srgbClr val="000000"/>
                  </a:outerShdw>
                </a:effectLst>
              </a:rPr>
              <a:t>Metaanalysen zur Wirksamkeit</a:t>
            </a:r>
          </a:p>
        </p:txBody>
      </p:sp>
      <p:sp>
        <p:nvSpPr>
          <p:cNvPr id="134150" name="Text Box 6"/>
          <p:cNvSpPr txBox="1">
            <a:spLocks noChangeArrowheads="1"/>
          </p:cNvSpPr>
          <p:nvPr/>
        </p:nvSpPr>
        <p:spPr bwMode="auto">
          <a:xfrm>
            <a:off x="468313" y="260350"/>
            <a:ext cx="8280400" cy="457200"/>
          </a:xfrm>
          <a:prstGeom prst="rect">
            <a:avLst/>
          </a:prstGeom>
          <a:noFill/>
          <a:ln w="9525">
            <a:noFill/>
            <a:miter lim="800000"/>
            <a:headEnd/>
            <a:tailEnd/>
          </a:ln>
          <a:effectLst/>
        </p:spPr>
        <p:txBody>
          <a:bodyPr>
            <a:spAutoFit/>
          </a:bodyPr>
          <a:lstStyle/>
          <a:p>
            <a:pPr marL="457200" indent="-457200">
              <a:spcBef>
                <a:spcPct val="50000"/>
              </a:spcBef>
            </a:pPr>
            <a:r>
              <a:rPr lang="de-DE" sz="2400"/>
              <a:t>3. </a:t>
            </a:r>
            <a:r>
              <a:rPr lang="de-DE" sz="2400">
                <a:effectLst>
                  <a:outerShdw blurRad="38100" dist="38100" dir="2700000" algn="tl">
                    <a:srgbClr val="000000"/>
                  </a:outerShdw>
                </a:effectLst>
              </a:rPr>
              <a:t>Sport-/ bewegungstherapiespezifische Beispiele</a:t>
            </a:r>
            <a:r>
              <a:rPr lang="de-DE" sz="2400"/>
              <a:t>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6244" name="Group 52"/>
          <p:cNvGraphicFramePr>
            <a:graphicFrameLocks noGrp="1"/>
          </p:cNvGraphicFramePr>
          <p:nvPr/>
        </p:nvGraphicFramePr>
        <p:xfrm>
          <a:off x="250825" y="1196975"/>
          <a:ext cx="8351838" cy="5097463"/>
        </p:xfrm>
        <a:graphic>
          <a:graphicData uri="http://schemas.openxmlformats.org/drawingml/2006/table">
            <a:tbl>
              <a:tblPr/>
              <a:tblGrid>
                <a:gridCol w="2014538"/>
                <a:gridCol w="1565275"/>
                <a:gridCol w="1639887"/>
                <a:gridCol w="1566863"/>
                <a:gridCol w="1565275"/>
              </a:tblGrid>
              <a:tr h="588963">
                <a:tc rowSpan="2">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1" i="0" u="none" strike="noStrike" cap="none" normalizeH="0" baseline="0" smtClean="0">
                          <a:ln>
                            <a:noFill/>
                          </a:ln>
                          <a:solidFill>
                            <a:srgbClr val="FF3300"/>
                          </a:solidFill>
                          <a:effectLst>
                            <a:outerShdw blurRad="38100" dist="38100" dir="2700000" algn="tl">
                              <a:srgbClr val="000000"/>
                            </a:outerShdw>
                          </a:effectLst>
                          <a:latin typeface="Arial" charset="0"/>
                        </a:rPr>
                        <a:t>Psychological well-being and mental illness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1" i="0" u="none" strike="noStrike" cap="none" normalizeH="0" baseline="0" smtClean="0">
                          <a:ln>
                            <a:noFill/>
                          </a:ln>
                          <a:solidFill>
                            <a:srgbClr val="FF9933"/>
                          </a:solidFill>
                          <a:effectLst>
                            <a:outerShdw blurRad="38100" dist="38100" dir="2700000" algn="tl">
                              <a:srgbClr val="000000"/>
                            </a:outerShdw>
                          </a:effectLst>
                          <a:latin typeface="Arial" charset="0"/>
                        </a:rPr>
                        <a:t>Preventive effects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1" i="0" u="none" strike="noStrike" cap="none" normalizeH="0" baseline="0" smtClean="0">
                          <a:ln>
                            <a:noFill/>
                          </a:ln>
                          <a:solidFill>
                            <a:srgbClr val="FF9933"/>
                          </a:solidFill>
                          <a:effectLst>
                            <a:outerShdw blurRad="38100" dist="38100" dir="2700000" algn="tl">
                              <a:srgbClr val="000000"/>
                            </a:outerShdw>
                          </a:effectLst>
                          <a:latin typeface="Arial" charset="0"/>
                        </a:rPr>
                        <a:t>Therapeutic effects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tr>
              <a:tr h="661988">
                <a:tc vMerge="1">
                  <a:txBody>
                    <a:bodyPr/>
                    <a:lstStyle/>
                    <a:p>
                      <a:endParaRPr lang="de-DE"/>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400" b="0" i="0" u="none" strike="noStrike" cap="none" normalizeH="0" baseline="0" smtClean="0">
                          <a:ln>
                            <a:noFill/>
                          </a:ln>
                          <a:solidFill>
                            <a:srgbClr val="FF9933"/>
                          </a:solidFill>
                          <a:effectLst>
                            <a:outerShdw blurRad="38100" dist="38100" dir="2700000" algn="tl">
                              <a:srgbClr val="000000"/>
                            </a:outerShdw>
                          </a:effectLst>
                          <a:latin typeface="Arial" charset="0"/>
                        </a:rPr>
                        <a:t>Level of evidence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400" b="0" i="0" u="none" strike="noStrike" cap="none" normalizeH="0" baseline="0" smtClean="0">
                          <a:ln>
                            <a:noFill/>
                          </a:ln>
                          <a:solidFill>
                            <a:srgbClr val="FF9933"/>
                          </a:solidFill>
                          <a:effectLst>
                            <a:outerShdw blurRad="38100" dist="38100" dir="2700000" algn="tl">
                              <a:srgbClr val="000000"/>
                            </a:outerShdw>
                          </a:effectLst>
                          <a:latin typeface="Arial" charset="0"/>
                        </a:rPr>
                        <a:t>Strength of effects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400" b="0" i="0" u="none" strike="noStrike" cap="none" normalizeH="0" baseline="0" smtClean="0">
                          <a:ln>
                            <a:noFill/>
                          </a:ln>
                          <a:solidFill>
                            <a:srgbClr val="FF9933"/>
                          </a:solidFill>
                          <a:effectLst>
                            <a:outerShdw blurRad="38100" dist="38100" dir="2700000" algn="tl">
                              <a:srgbClr val="000000"/>
                            </a:outerShdw>
                          </a:effectLst>
                          <a:latin typeface="Arial" charset="0"/>
                        </a:rPr>
                        <a:t>Level of evidence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400" b="0" i="0" u="none" strike="noStrike" cap="none" normalizeH="0" baseline="0" smtClean="0">
                          <a:ln>
                            <a:noFill/>
                          </a:ln>
                          <a:solidFill>
                            <a:srgbClr val="FF9933"/>
                          </a:solidFill>
                          <a:effectLst>
                            <a:outerShdw blurRad="38100" dist="38100" dir="2700000" algn="tl">
                              <a:srgbClr val="000000"/>
                            </a:outerShdw>
                          </a:effectLst>
                          <a:latin typeface="Arial" charset="0"/>
                        </a:rPr>
                        <a:t>Strength of effects</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99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400" b="0" i="0" u="none" strike="noStrike" cap="none" normalizeH="0" baseline="0" smtClean="0">
                          <a:ln>
                            <a:noFill/>
                          </a:ln>
                          <a:solidFill>
                            <a:srgbClr val="FF9933"/>
                          </a:solidFill>
                          <a:effectLst>
                            <a:outerShdw blurRad="38100" dist="38100" dir="2700000" algn="tl">
                              <a:srgbClr val="000000"/>
                            </a:outerShdw>
                          </a:effectLst>
                          <a:latin typeface="Arial" charset="0"/>
                        </a:rPr>
                        <a:t>Clinicel depression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400" b="0" i="0" u="none" strike="noStrike" cap="none" normalizeH="0" baseline="0" smtClean="0">
                          <a:ln>
                            <a:noFill/>
                          </a:ln>
                          <a:solidFill>
                            <a:schemeClr val="tx1"/>
                          </a:solidFill>
                          <a:effectLst>
                            <a:outerShdw blurRad="38100" dist="38100" dir="2700000" algn="tl">
                              <a:srgbClr val="000000"/>
                            </a:outerShdw>
                          </a:effectLst>
                          <a:latin typeface="Arial" charset="0"/>
                        </a:rPr>
                        <a:t>Low</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400" b="0" i="0" u="none" strike="noStrike" cap="none" normalizeH="0" baseline="0" smtClean="0">
                          <a:ln>
                            <a:noFill/>
                          </a:ln>
                          <a:solidFill>
                            <a:schemeClr val="tx1"/>
                          </a:solidFill>
                          <a:effectLst>
                            <a:outerShdw blurRad="38100" dist="38100" dir="2700000" algn="tl">
                              <a:srgbClr val="000000"/>
                            </a:outerShdw>
                          </a:effectLst>
                          <a:latin typeface="Arial" charset="0"/>
                        </a:rPr>
                        <a:t>Weak</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400" b="0" i="0" u="none" strike="noStrike" cap="none" normalizeH="0" baseline="0" smtClean="0">
                          <a:ln>
                            <a:noFill/>
                          </a:ln>
                          <a:solidFill>
                            <a:schemeClr val="tx1"/>
                          </a:solidFill>
                          <a:effectLst>
                            <a:outerShdw blurRad="38100" dist="38100" dir="2700000" algn="tl">
                              <a:srgbClr val="000000"/>
                            </a:outerShdw>
                          </a:effectLst>
                          <a:latin typeface="Arial" charset="0"/>
                        </a:rPr>
                        <a:t>Medium</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400" b="0" i="0" u="none" strike="noStrike" cap="none" normalizeH="0" baseline="0" smtClean="0">
                          <a:ln>
                            <a:noFill/>
                          </a:ln>
                          <a:solidFill>
                            <a:schemeClr val="tx1"/>
                          </a:solidFill>
                          <a:effectLst>
                            <a:outerShdw blurRad="38100" dist="38100" dir="2700000" algn="tl">
                              <a:srgbClr val="000000"/>
                            </a:outerShdw>
                          </a:effectLst>
                          <a:latin typeface="Arial" charset="0"/>
                        </a:rPr>
                        <a:t>Moderate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99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400" b="0" i="0" u="none" strike="noStrike" cap="none" normalizeH="0" baseline="0" smtClean="0">
                          <a:ln>
                            <a:noFill/>
                          </a:ln>
                          <a:solidFill>
                            <a:srgbClr val="FF9933"/>
                          </a:solidFill>
                          <a:effectLst>
                            <a:outerShdw blurRad="38100" dist="38100" dir="2700000" algn="tl">
                              <a:srgbClr val="000000"/>
                            </a:outerShdw>
                          </a:effectLst>
                          <a:latin typeface="Arial" charset="0"/>
                        </a:rPr>
                        <a:t>Other mental illness</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400" b="0" i="0" u="none" strike="noStrike" cap="none" normalizeH="0" baseline="0" smtClean="0">
                          <a:ln>
                            <a:noFill/>
                          </a:ln>
                          <a:solidFill>
                            <a:schemeClr val="tx1"/>
                          </a:solidFill>
                          <a:effectLst>
                            <a:outerShdw blurRad="38100" dist="38100" dir="2700000" algn="tl">
                              <a:srgbClr val="000000"/>
                            </a:outerShdw>
                          </a:effectLst>
                          <a:latin typeface="Arial" charset="0"/>
                        </a:rPr>
                        <a:t>No data / insufficient data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400" b="0" i="0" u="none" strike="noStrike" cap="none" normalizeH="0" baseline="0" smtClean="0">
                          <a:ln>
                            <a:noFill/>
                          </a:ln>
                          <a:solidFill>
                            <a:schemeClr val="tx1"/>
                          </a:solidFill>
                          <a:effectLst>
                            <a:outerShdw blurRad="38100" dist="38100" dir="2700000" algn="tl">
                              <a:srgbClr val="000000"/>
                            </a:outerShdw>
                          </a:effectLst>
                          <a:latin typeface="Arial"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400" b="0" i="0" u="none" strike="noStrike" cap="none" normalizeH="0" baseline="0" smtClean="0">
                          <a:ln>
                            <a:noFill/>
                          </a:ln>
                          <a:solidFill>
                            <a:schemeClr val="tx1"/>
                          </a:solidFill>
                          <a:effectLst>
                            <a:outerShdw blurRad="38100" dist="38100" dir="2700000" algn="tl">
                              <a:srgbClr val="000000"/>
                            </a:outerShdw>
                          </a:effectLst>
                          <a:latin typeface="Arial" charset="0"/>
                        </a:rPr>
                        <a:t>Low</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de-DE"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400" b="0" i="0" u="none" strike="noStrike" cap="none" normalizeH="0" baseline="0" smtClean="0">
                          <a:ln>
                            <a:noFill/>
                          </a:ln>
                          <a:solidFill>
                            <a:schemeClr val="tx1"/>
                          </a:solidFill>
                          <a:effectLst>
                            <a:outerShdw blurRad="38100" dist="38100" dir="2700000" algn="tl">
                              <a:srgbClr val="000000"/>
                            </a:outerShdw>
                          </a:effectLst>
                          <a:latin typeface="Arial" charset="0"/>
                        </a:rPr>
                        <a:t>Weak</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83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400" b="0" i="0" u="none" strike="noStrike" cap="none" normalizeH="0" baseline="0" smtClean="0">
                          <a:ln>
                            <a:noFill/>
                          </a:ln>
                          <a:solidFill>
                            <a:srgbClr val="FF9933"/>
                          </a:solidFill>
                          <a:effectLst>
                            <a:outerShdw blurRad="38100" dist="38100" dir="2700000" algn="tl">
                              <a:srgbClr val="000000"/>
                            </a:outerShdw>
                          </a:effectLst>
                          <a:latin typeface="Arial" charset="0"/>
                        </a:rPr>
                        <a:t>Mental well-being</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400" b="0" i="0" u="none" strike="noStrike" cap="none" normalizeH="0" baseline="0" smtClean="0">
                          <a:ln>
                            <a:noFill/>
                          </a:ln>
                          <a:solidFill>
                            <a:schemeClr val="tx1"/>
                          </a:solidFill>
                          <a:effectLst>
                            <a:outerShdw blurRad="38100" dist="38100" dir="2700000" algn="tl">
                              <a:srgbClr val="000000"/>
                            </a:outerShdw>
                          </a:effectLst>
                          <a:latin typeface="Arial"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400" b="0" i="0" u="none" strike="noStrike" cap="none" normalizeH="0" baseline="0" smtClean="0">
                          <a:ln>
                            <a:noFill/>
                          </a:ln>
                          <a:solidFill>
                            <a:schemeClr val="tx1"/>
                          </a:solidFill>
                          <a:effectLst>
                            <a:outerShdw blurRad="38100" dist="38100" dir="2700000" algn="tl">
                              <a:srgbClr val="000000"/>
                            </a:outerShdw>
                          </a:effectLst>
                          <a:latin typeface="Arial"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400" b="0" i="0" u="none" strike="noStrike" cap="none" normalizeH="0" baseline="0" smtClean="0">
                          <a:ln>
                            <a:noFill/>
                          </a:ln>
                          <a:solidFill>
                            <a:schemeClr val="tx1"/>
                          </a:solidFill>
                          <a:effectLst>
                            <a:outerShdw blurRad="38100" dist="38100" dir="2700000" algn="tl">
                              <a:srgbClr val="000000"/>
                            </a:outerShdw>
                          </a:effectLst>
                          <a:latin typeface="Arial" charset="0"/>
                        </a:rPr>
                        <a:t>Medium</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400" b="0" i="0" u="none" strike="noStrike" cap="none" normalizeH="0" baseline="0" smtClean="0">
                          <a:ln>
                            <a:noFill/>
                          </a:ln>
                          <a:solidFill>
                            <a:schemeClr val="tx1"/>
                          </a:solidFill>
                          <a:effectLst>
                            <a:outerShdw blurRad="38100" dist="38100" dir="2700000" algn="tl">
                              <a:srgbClr val="000000"/>
                            </a:outerShdw>
                          </a:effectLst>
                          <a:latin typeface="Arial" charset="0"/>
                        </a:rPr>
                        <a:t>Moderate</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9938">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400" b="0" i="0" u="none" strike="noStrike" cap="none" normalizeH="0" baseline="0" smtClean="0">
                          <a:ln>
                            <a:noFill/>
                          </a:ln>
                          <a:solidFill>
                            <a:srgbClr val="FF9933"/>
                          </a:solidFill>
                          <a:effectLst>
                            <a:outerShdw blurRad="38100" dist="38100" dir="2700000" algn="tl">
                              <a:srgbClr val="000000"/>
                            </a:outerShdw>
                          </a:effectLst>
                          <a:latin typeface="Arial" charset="0"/>
                        </a:rPr>
                        <a:t>Mental function</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400" b="0" i="0" u="none" strike="noStrike" cap="none" normalizeH="0" baseline="0" smtClean="0">
                          <a:ln>
                            <a:noFill/>
                          </a:ln>
                          <a:solidFill>
                            <a:schemeClr val="tx1"/>
                          </a:solidFill>
                          <a:effectLst>
                            <a:outerShdw blurRad="38100" dist="38100" dir="2700000" algn="tl">
                              <a:srgbClr val="000000"/>
                            </a:outerShdw>
                          </a:effectLst>
                          <a:latin typeface="Arial" charset="0"/>
                        </a:rPr>
                        <a:t>Low</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400" b="0" i="0" u="none" strike="noStrike" cap="none" normalizeH="0" baseline="0" smtClean="0">
                          <a:ln>
                            <a:noFill/>
                          </a:ln>
                          <a:solidFill>
                            <a:schemeClr val="tx1"/>
                          </a:solidFill>
                          <a:effectLst>
                            <a:outerShdw blurRad="38100" dist="38100" dir="2700000" algn="tl">
                              <a:srgbClr val="000000"/>
                            </a:outerShdw>
                          </a:effectLst>
                          <a:latin typeface="Arial" charset="0"/>
                        </a:rPr>
                        <a:t>Moderate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400" b="0" i="0" u="none" strike="noStrike" cap="none" normalizeH="0" baseline="0" smtClean="0">
                          <a:ln>
                            <a:noFill/>
                          </a:ln>
                          <a:solidFill>
                            <a:schemeClr val="tx1"/>
                          </a:solidFill>
                          <a:effectLst>
                            <a:outerShdw blurRad="38100" dist="38100" dir="2700000" algn="tl">
                              <a:srgbClr val="000000"/>
                            </a:outerShdw>
                          </a:effectLst>
                          <a:latin typeface="Arial" charset="0"/>
                        </a:rPr>
                        <a:t>Low</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de-DE"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400" b="0" i="0" u="none" strike="noStrike" cap="none" normalizeH="0" baseline="0" smtClean="0">
                          <a:ln>
                            <a:noFill/>
                          </a:ln>
                          <a:solidFill>
                            <a:schemeClr val="tx1"/>
                          </a:solidFill>
                          <a:effectLst>
                            <a:outerShdw blurRad="38100" dist="38100" dir="2700000" algn="tl">
                              <a:srgbClr val="000000"/>
                            </a:outerShdw>
                          </a:effectLst>
                          <a:latin typeface="Arial" charset="0"/>
                        </a:rPr>
                        <a:t>Weak</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83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400" b="0" i="0" u="none" strike="noStrike" cap="none" normalizeH="0" baseline="0" smtClean="0">
                          <a:ln>
                            <a:noFill/>
                          </a:ln>
                          <a:solidFill>
                            <a:srgbClr val="FF9933"/>
                          </a:solidFill>
                          <a:effectLst>
                            <a:outerShdw blurRad="38100" dist="38100" dir="2700000" algn="tl">
                              <a:srgbClr val="000000"/>
                            </a:outerShdw>
                          </a:effectLst>
                          <a:latin typeface="Arial" charset="0"/>
                        </a:rPr>
                        <a:t>Social well-being</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400" b="0" i="0" u="none" strike="noStrike" cap="none" normalizeH="0" baseline="0" smtClean="0">
                          <a:ln>
                            <a:noFill/>
                          </a:ln>
                          <a:solidFill>
                            <a:schemeClr val="tx1"/>
                          </a:solidFill>
                          <a:effectLst>
                            <a:outerShdw blurRad="38100" dist="38100" dir="2700000" algn="tl">
                              <a:srgbClr val="000000"/>
                            </a:outerShdw>
                          </a:effectLst>
                          <a:latin typeface="Arial" charset="0"/>
                        </a:rPr>
                        <a:t>No data / insufficient data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400" b="0" i="0" u="none" strike="noStrike" cap="none" normalizeH="0" baseline="0" smtClean="0">
                          <a:ln>
                            <a:noFill/>
                          </a:ln>
                          <a:solidFill>
                            <a:schemeClr val="tx1"/>
                          </a:solidFill>
                          <a:effectLst>
                            <a:outerShdw blurRad="38100" dist="38100" dir="2700000" algn="tl">
                              <a:srgbClr val="000000"/>
                            </a:outerShdw>
                          </a:effectLst>
                          <a:latin typeface="Arial" charset="0"/>
                        </a:rPr>
                        <a: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400" b="0" i="0" u="none" strike="noStrike" cap="none" normalizeH="0" baseline="0" smtClean="0">
                          <a:ln>
                            <a:noFill/>
                          </a:ln>
                          <a:solidFill>
                            <a:schemeClr val="tx1"/>
                          </a:solidFill>
                          <a:effectLst>
                            <a:outerShdw blurRad="38100" dist="38100" dir="2700000" algn="tl">
                              <a:srgbClr val="000000"/>
                            </a:outerShdw>
                          </a:effectLst>
                          <a:latin typeface="Arial" charset="0"/>
                        </a:rPr>
                        <a:t>Low</a:t>
                      </a:r>
                    </a:p>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de-DE" sz="14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400" b="0" i="0" u="none" strike="noStrike" cap="none" normalizeH="0" baseline="0" smtClean="0">
                          <a:ln>
                            <a:noFill/>
                          </a:ln>
                          <a:solidFill>
                            <a:schemeClr val="tx1"/>
                          </a:solidFill>
                          <a:effectLst>
                            <a:outerShdw blurRad="38100" dist="38100" dir="2700000" algn="tl">
                              <a:srgbClr val="000000"/>
                            </a:outerShdw>
                          </a:effectLst>
                          <a:latin typeface="Arial" charset="0"/>
                        </a:rPr>
                        <a:t>Weak</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36241" name="Text Box 49"/>
          <p:cNvSpPr txBox="1">
            <a:spLocks noChangeArrowheads="1"/>
          </p:cNvSpPr>
          <p:nvPr/>
        </p:nvSpPr>
        <p:spPr bwMode="auto">
          <a:xfrm>
            <a:off x="0" y="6381750"/>
            <a:ext cx="9144000" cy="336550"/>
          </a:xfrm>
          <a:prstGeom prst="rect">
            <a:avLst/>
          </a:prstGeom>
          <a:noFill/>
          <a:ln w="9525">
            <a:noFill/>
            <a:miter lim="800000"/>
            <a:headEnd/>
            <a:tailEnd/>
          </a:ln>
          <a:effectLst/>
        </p:spPr>
        <p:txBody>
          <a:bodyPr>
            <a:spAutoFit/>
          </a:bodyPr>
          <a:lstStyle/>
          <a:p>
            <a:pPr eaLnBrk="0" hangingPunct="0">
              <a:spcBef>
                <a:spcPct val="50000"/>
              </a:spcBef>
            </a:pPr>
            <a:r>
              <a:rPr lang="de-DE" sz="1600">
                <a:solidFill>
                  <a:srgbClr val="FFFF00"/>
                </a:solidFill>
                <a:latin typeface="Times New Roman" pitchFamily="18" charset="0"/>
              </a:rPr>
              <a:t>Quelle: British Department of Health, Physical Activity, Health Improvement and Prevention. London 2004. </a:t>
            </a:r>
          </a:p>
        </p:txBody>
      </p:sp>
      <p:sp>
        <p:nvSpPr>
          <p:cNvPr id="136242" name="Rectangle 50"/>
          <p:cNvSpPr>
            <a:spLocks noChangeArrowheads="1"/>
          </p:cNvSpPr>
          <p:nvPr/>
        </p:nvSpPr>
        <p:spPr bwMode="auto">
          <a:xfrm>
            <a:off x="827088" y="549275"/>
            <a:ext cx="7127875" cy="587375"/>
          </a:xfrm>
          <a:prstGeom prst="rect">
            <a:avLst/>
          </a:prstGeom>
          <a:noFill/>
          <a:ln w="9525">
            <a:noFill/>
            <a:miter lim="800000"/>
            <a:headEnd/>
            <a:tailEnd/>
          </a:ln>
          <a:effectLst/>
        </p:spPr>
        <p:txBody>
          <a:bodyPr anchor="ctr"/>
          <a:lstStyle/>
          <a:p>
            <a:r>
              <a:rPr lang="de-DE" sz="2000">
                <a:solidFill>
                  <a:schemeClr val="tx2"/>
                </a:solidFill>
                <a:effectLst>
                  <a:outerShdw blurRad="38100" dist="38100" dir="2700000" algn="tl">
                    <a:srgbClr val="000000"/>
                  </a:outerShdw>
                </a:effectLst>
              </a:rPr>
              <a:t>Metaanalysen zur Wirksamkeit</a:t>
            </a:r>
          </a:p>
        </p:txBody>
      </p:sp>
      <p:sp>
        <p:nvSpPr>
          <p:cNvPr id="136245" name="Text Box 53"/>
          <p:cNvSpPr txBox="1">
            <a:spLocks noChangeArrowheads="1"/>
          </p:cNvSpPr>
          <p:nvPr/>
        </p:nvSpPr>
        <p:spPr bwMode="auto">
          <a:xfrm>
            <a:off x="468313" y="260350"/>
            <a:ext cx="5832475" cy="457200"/>
          </a:xfrm>
          <a:prstGeom prst="rect">
            <a:avLst/>
          </a:prstGeom>
          <a:noFill/>
          <a:ln w="9525">
            <a:noFill/>
            <a:miter lim="800000"/>
            <a:headEnd/>
            <a:tailEnd/>
          </a:ln>
          <a:effectLst/>
        </p:spPr>
        <p:txBody>
          <a:bodyPr>
            <a:spAutoFit/>
          </a:bodyPr>
          <a:lstStyle/>
          <a:p>
            <a:pPr>
              <a:spcBef>
                <a:spcPct val="50000"/>
              </a:spcBef>
            </a:pPr>
            <a:r>
              <a:rPr lang="de-DE" sz="2400"/>
              <a:t>2. Klärung zentraler Begriffe</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8851" name="Object 3"/>
          <p:cNvGraphicFramePr>
            <a:graphicFrameLocks noChangeAspect="1"/>
          </p:cNvGraphicFramePr>
          <p:nvPr>
            <p:ph idx="4294967295"/>
          </p:nvPr>
        </p:nvGraphicFramePr>
        <p:xfrm>
          <a:off x="395288" y="1557338"/>
          <a:ext cx="8348662" cy="5111750"/>
        </p:xfrm>
        <a:graphic>
          <a:graphicData uri="http://schemas.openxmlformats.org/presentationml/2006/ole">
            <p:oleObj spid="_x0000_s78851" name="Diagramm" r:id="rId4" imgW="8353387" imgH="5115039" progId="MSGraph.Chart.8">
              <p:embed followColorScheme="full"/>
            </p:oleObj>
          </a:graphicData>
        </a:graphic>
      </p:graphicFrame>
      <p:sp>
        <p:nvSpPr>
          <p:cNvPr id="78852" name="Rectangle 4"/>
          <p:cNvSpPr>
            <a:spLocks noChangeArrowheads="1"/>
          </p:cNvSpPr>
          <p:nvPr/>
        </p:nvSpPr>
        <p:spPr bwMode="auto">
          <a:xfrm>
            <a:off x="2987675" y="1196975"/>
            <a:ext cx="2595563" cy="457200"/>
          </a:xfrm>
          <a:prstGeom prst="rect">
            <a:avLst/>
          </a:prstGeom>
          <a:noFill/>
          <a:ln w="9525">
            <a:noFill/>
            <a:miter lim="800000"/>
            <a:headEnd/>
            <a:tailEnd/>
          </a:ln>
        </p:spPr>
        <p:txBody>
          <a:bodyPr wrap="none">
            <a:spAutoFit/>
          </a:bodyPr>
          <a:lstStyle/>
          <a:p>
            <a:pPr algn="ctr" eaLnBrk="0" hangingPunct="0"/>
            <a:r>
              <a:rPr lang="de-DE" sz="2400" b="1" i="1">
                <a:latin typeface="Times New Roman" pitchFamily="18" charset="0"/>
              </a:rPr>
              <a:t>Results: ‘symptom‘</a:t>
            </a:r>
            <a:endParaRPr lang="de-DE" sz="2400" i="1">
              <a:latin typeface="Times New Roman" pitchFamily="18" charset="0"/>
            </a:endParaRPr>
          </a:p>
        </p:txBody>
      </p:sp>
      <p:sp>
        <p:nvSpPr>
          <p:cNvPr id="78853" name="Line 5"/>
          <p:cNvSpPr>
            <a:spLocks noChangeShapeType="1"/>
          </p:cNvSpPr>
          <p:nvPr/>
        </p:nvSpPr>
        <p:spPr bwMode="auto">
          <a:xfrm>
            <a:off x="2484438" y="3933825"/>
            <a:ext cx="360362" cy="576263"/>
          </a:xfrm>
          <a:prstGeom prst="line">
            <a:avLst/>
          </a:prstGeom>
          <a:noFill/>
          <a:ln w="9525">
            <a:solidFill>
              <a:schemeClr val="tx1"/>
            </a:solidFill>
            <a:round/>
            <a:headEnd/>
            <a:tailEnd type="triangle" w="med" len="med"/>
          </a:ln>
        </p:spPr>
        <p:txBody>
          <a:bodyPr/>
          <a:lstStyle/>
          <a:p>
            <a:endParaRPr lang="de-DE"/>
          </a:p>
        </p:txBody>
      </p:sp>
      <p:sp>
        <p:nvSpPr>
          <p:cNvPr id="78854" name="Line 6"/>
          <p:cNvSpPr>
            <a:spLocks noChangeShapeType="1"/>
          </p:cNvSpPr>
          <p:nvPr/>
        </p:nvSpPr>
        <p:spPr bwMode="auto">
          <a:xfrm>
            <a:off x="2627313" y="2997200"/>
            <a:ext cx="576262" cy="287338"/>
          </a:xfrm>
          <a:prstGeom prst="line">
            <a:avLst/>
          </a:prstGeom>
          <a:noFill/>
          <a:ln w="9525">
            <a:solidFill>
              <a:schemeClr val="tx1"/>
            </a:solidFill>
            <a:round/>
            <a:headEnd/>
            <a:tailEnd type="triangle" w="med" len="med"/>
          </a:ln>
        </p:spPr>
        <p:txBody>
          <a:bodyPr/>
          <a:lstStyle/>
          <a:p>
            <a:endParaRPr lang="de-DE"/>
          </a:p>
        </p:txBody>
      </p:sp>
      <p:sp>
        <p:nvSpPr>
          <p:cNvPr id="78855" name="Line 7"/>
          <p:cNvSpPr>
            <a:spLocks noChangeShapeType="1"/>
          </p:cNvSpPr>
          <p:nvPr/>
        </p:nvSpPr>
        <p:spPr bwMode="auto">
          <a:xfrm>
            <a:off x="2627313" y="3284538"/>
            <a:ext cx="649287" cy="360362"/>
          </a:xfrm>
          <a:prstGeom prst="line">
            <a:avLst/>
          </a:prstGeom>
          <a:noFill/>
          <a:ln w="9525">
            <a:solidFill>
              <a:schemeClr val="tx1"/>
            </a:solidFill>
            <a:round/>
            <a:headEnd/>
            <a:tailEnd type="triangle" w="med" len="med"/>
          </a:ln>
        </p:spPr>
        <p:txBody>
          <a:bodyPr/>
          <a:lstStyle/>
          <a:p>
            <a:endParaRPr lang="de-DE"/>
          </a:p>
        </p:txBody>
      </p:sp>
      <p:sp>
        <p:nvSpPr>
          <p:cNvPr id="78856" name="Text Box 8"/>
          <p:cNvSpPr txBox="1">
            <a:spLocks noChangeArrowheads="1"/>
          </p:cNvSpPr>
          <p:nvPr/>
        </p:nvSpPr>
        <p:spPr bwMode="auto">
          <a:xfrm rot="-5400000">
            <a:off x="-743744" y="3525044"/>
            <a:ext cx="1944688" cy="457200"/>
          </a:xfrm>
          <a:prstGeom prst="rect">
            <a:avLst/>
          </a:prstGeom>
          <a:noFill/>
          <a:ln w="9525">
            <a:noFill/>
            <a:miter lim="800000"/>
            <a:headEnd/>
            <a:tailEnd/>
          </a:ln>
        </p:spPr>
        <p:txBody>
          <a:bodyPr>
            <a:spAutoFit/>
          </a:bodyPr>
          <a:lstStyle/>
          <a:p>
            <a:pPr algn="ctr" eaLnBrk="0" hangingPunct="0">
              <a:spcBef>
                <a:spcPct val="50000"/>
              </a:spcBef>
            </a:pPr>
            <a:r>
              <a:rPr lang="de-DE" sz="2400">
                <a:latin typeface="Times New Roman" pitchFamily="18" charset="0"/>
              </a:rPr>
              <a:t>number errors</a:t>
            </a:r>
          </a:p>
        </p:txBody>
      </p:sp>
      <p:sp>
        <p:nvSpPr>
          <p:cNvPr id="78857" name="Text Box 9"/>
          <p:cNvSpPr txBox="1">
            <a:spLocks noChangeArrowheads="1"/>
          </p:cNvSpPr>
          <p:nvPr/>
        </p:nvSpPr>
        <p:spPr bwMode="auto">
          <a:xfrm>
            <a:off x="2484438" y="1989138"/>
            <a:ext cx="3384550" cy="366712"/>
          </a:xfrm>
          <a:prstGeom prst="rect">
            <a:avLst/>
          </a:prstGeom>
          <a:noFill/>
          <a:ln w="9525">
            <a:noFill/>
            <a:miter lim="800000"/>
            <a:headEnd/>
            <a:tailEnd/>
          </a:ln>
        </p:spPr>
        <p:txBody>
          <a:bodyPr>
            <a:spAutoFit/>
          </a:bodyPr>
          <a:lstStyle/>
          <a:p>
            <a:pPr eaLnBrk="0" hangingPunct="0">
              <a:spcBef>
                <a:spcPct val="50000"/>
              </a:spcBef>
            </a:pPr>
            <a:r>
              <a:rPr lang="de-DE" b="1" i="1">
                <a:solidFill>
                  <a:schemeClr val="folHlink"/>
                </a:solidFill>
                <a:latin typeface="Times New Roman" pitchFamily="18" charset="0"/>
              </a:rPr>
              <a:t>Attention (MFF – Kagan</a:t>
            </a:r>
            <a:r>
              <a:rPr lang="de-DE" i="1">
                <a:solidFill>
                  <a:schemeClr val="folHlink"/>
                </a:solidFill>
                <a:latin typeface="Times New Roman" pitchFamily="18" charset="0"/>
              </a:rPr>
              <a:t>)</a:t>
            </a:r>
          </a:p>
        </p:txBody>
      </p:sp>
      <p:sp>
        <p:nvSpPr>
          <p:cNvPr id="78858" name="Text Box 10"/>
          <p:cNvSpPr txBox="1">
            <a:spLocks noChangeArrowheads="1"/>
          </p:cNvSpPr>
          <p:nvPr/>
        </p:nvSpPr>
        <p:spPr bwMode="auto">
          <a:xfrm>
            <a:off x="2268538" y="6165850"/>
            <a:ext cx="1081087" cy="350838"/>
          </a:xfrm>
          <a:prstGeom prst="rect">
            <a:avLst/>
          </a:prstGeom>
          <a:noFill/>
          <a:ln w="9525">
            <a:noFill/>
            <a:miter lim="800000"/>
            <a:headEnd/>
            <a:tailEnd/>
          </a:ln>
        </p:spPr>
        <p:txBody>
          <a:bodyPr>
            <a:spAutoFit/>
          </a:bodyPr>
          <a:lstStyle/>
          <a:p>
            <a:pPr eaLnBrk="0" hangingPunct="0">
              <a:spcBef>
                <a:spcPct val="50000"/>
              </a:spcBef>
            </a:pPr>
            <a:r>
              <a:rPr lang="de-DE" sz="1700">
                <a:latin typeface="Times New Roman" pitchFamily="18" charset="0"/>
              </a:rPr>
              <a:t>12 weeks</a:t>
            </a:r>
          </a:p>
        </p:txBody>
      </p:sp>
      <p:sp>
        <p:nvSpPr>
          <p:cNvPr id="78859" name="Text Box 11"/>
          <p:cNvSpPr txBox="1">
            <a:spLocks noChangeArrowheads="1"/>
          </p:cNvSpPr>
          <p:nvPr/>
        </p:nvSpPr>
        <p:spPr bwMode="auto">
          <a:xfrm>
            <a:off x="3995738" y="6165850"/>
            <a:ext cx="1081087" cy="350838"/>
          </a:xfrm>
          <a:prstGeom prst="rect">
            <a:avLst/>
          </a:prstGeom>
          <a:noFill/>
          <a:ln w="9525">
            <a:noFill/>
            <a:miter lim="800000"/>
            <a:headEnd/>
            <a:tailEnd/>
          </a:ln>
        </p:spPr>
        <p:txBody>
          <a:bodyPr>
            <a:spAutoFit/>
          </a:bodyPr>
          <a:lstStyle/>
          <a:p>
            <a:pPr eaLnBrk="0" hangingPunct="0">
              <a:spcBef>
                <a:spcPct val="50000"/>
              </a:spcBef>
            </a:pPr>
            <a:r>
              <a:rPr lang="de-DE" sz="1700">
                <a:latin typeface="Times New Roman" pitchFamily="18" charset="0"/>
              </a:rPr>
              <a:t>12 weeks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0899" name="Object 3"/>
          <p:cNvGraphicFramePr>
            <a:graphicFrameLocks noChangeAspect="1"/>
          </p:cNvGraphicFramePr>
          <p:nvPr>
            <p:ph idx="4294967295"/>
          </p:nvPr>
        </p:nvGraphicFramePr>
        <p:xfrm>
          <a:off x="395288" y="1557338"/>
          <a:ext cx="8348662" cy="5111750"/>
        </p:xfrm>
        <a:graphic>
          <a:graphicData uri="http://schemas.openxmlformats.org/presentationml/2006/ole">
            <p:oleObj spid="_x0000_s80899" name="Diagramm" r:id="rId4" imgW="8353387" imgH="5115039" progId="MSGraph.Chart.8">
              <p:embed followColorScheme="full"/>
            </p:oleObj>
          </a:graphicData>
        </a:graphic>
      </p:graphicFrame>
      <p:sp>
        <p:nvSpPr>
          <p:cNvPr id="80900" name="Rectangle 4"/>
          <p:cNvSpPr>
            <a:spLocks noChangeArrowheads="1"/>
          </p:cNvSpPr>
          <p:nvPr/>
        </p:nvSpPr>
        <p:spPr bwMode="auto">
          <a:xfrm>
            <a:off x="3203575" y="1268413"/>
            <a:ext cx="2224088" cy="457200"/>
          </a:xfrm>
          <a:prstGeom prst="rect">
            <a:avLst/>
          </a:prstGeom>
          <a:noFill/>
          <a:ln w="9525">
            <a:noFill/>
            <a:miter lim="800000"/>
            <a:headEnd/>
            <a:tailEnd/>
          </a:ln>
        </p:spPr>
        <p:txBody>
          <a:bodyPr wrap="none">
            <a:spAutoFit/>
          </a:bodyPr>
          <a:lstStyle/>
          <a:p>
            <a:pPr algn="ctr" eaLnBrk="0" hangingPunct="0"/>
            <a:r>
              <a:rPr lang="de-DE" sz="2400" b="1" i="1">
                <a:latin typeface="Times New Roman" pitchFamily="18" charset="0"/>
              </a:rPr>
              <a:t>Results: ‘motor‘</a:t>
            </a:r>
            <a:endParaRPr lang="de-DE" sz="2400" i="1">
              <a:latin typeface="Times New Roman" pitchFamily="18" charset="0"/>
            </a:endParaRPr>
          </a:p>
        </p:txBody>
      </p:sp>
      <p:sp>
        <p:nvSpPr>
          <p:cNvPr id="80901" name="Text Box 5"/>
          <p:cNvSpPr txBox="1">
            <a:spLocks noChangeArrowheads="1"/>
          </p:cNvSpPr>
          <p:nvPr/>
        </p:nvSpPr>
        <p:spPr bwMode="auto">
          <a:xfrm rot="-5400000">
            <a:off x="-743744" y="3525044"/>
            <a:ext cx="1944688" cy="457200"/>
          </a:xfrm>
          <a:prstGeom prst="rect">
            <a:avLst/>
          </a:prstGeom>
          <a:noFill/>
          <a:ln w="9525">
            <a:noFill/>
            <a:miter lim="800000"/>
            <a:headEnd/>
            <a:tailEnd/>
          </a:ln>
        </p:spPr>
        <p:txBody>
          <a:bodyPr>
            <a:spAutoFit/>
          </a:bodyPr>
          <a:lstStyle/>
          <a:p>
            <a:pPr algn="ctr" eaLnBrk="0" hangingPunct="0">
              <a:spcBef>
                <a:spcPct val="50000"/>
              </a:spcBef>
            </a:pPr>
            <a:r>
              <a:rPr lang="de-DE" sz="2400">
                <a:latin typeface="Times New Roman" pitchFamily="18" charset="0"/>
              </a:rPr>
              <a:t>Score</a:t>
            </a:r>
          </a:p>
        </p:txBody>
      </p:sp>
      <p:sp>
        <p:nvSpPr>
          <p:cNvPr id="80902" name="Line 6"/>
          <p:cNvSpPr>
            <a:spLocks noChangeShapeType="1"/>
          </p:cNvSpPr>
          <p:nvPr/>
        </p:nvSpPr>
        <p:spPr bwMode="auto">
          <a:xfrm>
            <a:off x="1835150" y="2420938"/>
            <a:ext cx="0" cy="1152525"/>
          </a:xfrm>
          <a:prstGeom prst="line">
            <a:avLst/>
          </a:prstGeom>
          <a:noFill/>
          <a:ln w="19050">
            <a:solidFill>
              <a:schemeClr val="tx1"/>
            </a:solidFill>
            <a:round/>
            <a:headEnd type="triangle" w="med" len="med"/>
            <a:tailEnd type="triangle" w="med" len="med"/>
          </a:ln>
        </p:spPr>
        <p:txBody>
          <a:bodyPr/>
          <a:lstStyle/>
          <a:p>
            <a:endParaRPr lang="de-DE"/>
          </a:p>
        </p:txBody>
      </p:sp>
      <p:sp>
        <p:nvSpPr>
          <p:cNvPr id="80903" name="Text Box 7"/>
          <p:cNvSpPr txBox="1">
            <a:spLocks noChangeArrowheads="1"/>
          </p:cNvSpPr>
          <p:nvPr/>
        </p:nvSpPr>
        <p:spPr bwMode="auto">
          <a:xfrm>
            <a:off x="1908175" y="2781300"/>
            <a:ext cx="1079500" cy="304800"/>
          </a:xfrm>
          <a:prstGeom prst="rect">
            <a:avLst/>
          </a:prstGeom>
          <a:noFill/>
          <a:ln w="9525">
            <a:noFill/>
            <a:miter lim="800000"/>
            <a:headEnd/>
            <a:tailEnd/>
          </a:ln>
        </p:spPr>
        <p:txBody>
          <a:bodyPr>
            <a:spAutoFit/>
          </a:bodyPr>
          <a:lstStyle/>
          <a:p>
            <a:pPr eaLnBrk="0" hangingPunct="0">
              <a:spcBef>
                <a:spcPct val="50000"/>
              </a:spcBef>
            </a:pPr>
            <a:r>
              <a:rPr lang="de-DE" sz="1400">
                <a:latin typeface="Times New Roman" pitchFamily="18" charset="0"/>
              </a:rPr>
              <a:t>sign. p&lt;.05</a:t>
            </a:r>
          </a:p>
        </p:txBody>
      </p:sp>
      <p:sp>
        <p:nvSpPr>
          <p:cNvPr id="80904" name="Text Box 8"/>
          <p:cNvSpPr txBox="1">
            <a:spLocks noChangeArrowheads="1"/>
          </p:cNvSpPr>
          <p:nvPr/>
        </p:nvSpPr>
        <p:spPr bwMode="auto">
          <a:xfrm>
            <a:off x="2916238" y="1916113"/>
            <a:ext cx="2663825" cy="336550"/>
          </a:xfrm>
          <a:prstGeom prst="rect">
            <a:avLst/>
          </a:prstGeom>
          <a:noFill/>
          <a:ln w="9525">
            <a:noFill/>
            <a:miter lim="800000"/>
            <a:headEnd/>
            <a:tailEnd/>
          </a:ln>
        </p:spPr>
        <p:txBody>
          <a:bodyPr>
            <a:spAutoFit/>
          </a:bodyPr>
          <a:lstStyle/>
          <a:p>
            <a:pPr eaLnBrk="0" hangingPunct="0">
              <a:spcBef>
                <a:spcPct val="50000"/>
              </a:spcBef>
            </a:pPr>
            <a:r>
              <a:rPr lang="de-DE" sz="1600" b="1" i="1">
                <a:solidFill>
                  <a:schemeClr val="folHlink"/>
                </a:solidFill>
                <a:latin typeface="Times New Roman" pitchFamily="18" charset="0"/>
              </a:rPr>
              <a:t>M-ABC (Henderson/Sugden)</a:t>
            </a:r>
          </a:p>
        </p:txBody>
      </p:sp>
      <p:sp>
        <p:nvSpPr>
          <p:cNvPr id="80905" name="Text Box 9"/>
          <p:cNvSpPr txBox="1">
            <a:spLocks noChangeArrowheads="1"/>
          </p:cNvSpPr>
          <p:nvPr/>
        </p:nvSpPr>
        <p:spPr bwMode="auto">
          <a:xfrm>
            <a:off x="2268538" y="6165850"/>
            <a:ext cx="1081087" cy="350838"/>
          </a:xfrm>
          <a:prstGeom prst="rect">
            <a:avLst/>
          </a:prstGeom>
          <a:noFill/>
          <a:ln w="9525">
            <a:noFill/>
            <a:miter lim="800000"/>
            <a:headEnd/>
            <a:tailEnd/>
          </a:ln>
        </p:spPr>
        <p:txBody>
          <a:bodyPr>
            <a:spAutoFit/>
          </a:bodyPr>
          <a:lstStyle/>
          <a:p>
            <a:pPr eaLnBrk="0" hangingPunct="0">
              <a:spcBef>
                <a:spcPct val="50000"/>
              </a:spcBef>
            </a:pPr>
            <a:r>
              <a:rPr lang="de-DE" sz="1700">
                <a:latin typeface="Times New Roman" pitchFamily="18" charset="0"/>
              </a:rPr>
              <a:t>12 weeks</a:t>
            </a:r>
          </a:p>
        </p:txBody>
      </p:sp>
      <p:sp>
        <p:nvSpPr>
          <p:cNvPr id="80906" name="Text Box 10"/>
          <p:cNvSpPr txBox="1">
            <a:spLocks noChangeArrowheads="1"/>
          </p:cNvSpPr>
          <p:nvPr/>
        </p:nvSpPr>
        <p:spPr bwMode="auto">
          <a:xfrm>
            <a:off x="4067175" y="6165850"/>
            <a:ext cx="1081088" cy="350838"/>
          </a:xfrm>
          <a:prstGeom prst="rect">
            <a:avLst/>
          </a:prstGeom>
          <a:noFill/>
          <a:ln w="9525">
            <a:noFill/>
            <a:miter lim="800000"/>
            <a:headEnd/>
            <a:tailEnd/>
          </a:ln>
        </p:spPr>
        <p:txBody>
          <a:bodyPr>
            <a:spAutoFit/>
          </a:bodyPr>
          <a:lstStyle/>
          <a:p>
            <a:pPr eaLnBrk="0" hangingPunct="0">
              <a:spcBef>
                <a:spcPct val="50000"/>
              </a:spcBef>
            </a:pPr>
            <a:r>
              <a:rPr lang="de-DE" sz="1700">
                <a:latin typeface="Times New Roman" pitchFamily="18" charset="0"/>
              </a:rPr>
              <a:t>12 weeks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2947" name="Object 3"/>
          <p:cNvGraphicFramePr>
            <a:graphicFrameLocks noChangeAspect="1"/>
          </p:cNvGraphicFramePr>
          <p:nvPr>
            <p:ph idx="4294967295"/>
          </p:nvPr>
        </p:nvGraphicFramePr>
        <p:xfrm>
          <a:off x="395288" y="1687513"/>
          <a:ext cx="8137525" cy="4981575"/>
        </p:xfrm>
        <a:graphic>
          <a:graphicData uri="http://schemas.openxmlformats.org/presentationml/2006/ole">
            <p:oleObj spid="_x0000_s82947" name="Diagramm" r:id="rId4" imgW="8353387" imgH="5115039" progId="MSGraph.Chart.8">
              <p:embed followColorScheme="full"/>
            </p:oleObj>
          </a:graphicData>
        </a:graphic>
      </p:graphicFrame>
      <p:sp>
        <p:nvSpPr>
          <p:cNvPr id="82948" name="Rectangle 4"/>
          <p:cNvSpPr>
            <a:spLocks noChangeArrowheads="1"/>
          </p:cNvSpPr>
          <p:nvPr/>
        </p:nvSpPr>
        <p:spPr bwMode="auto">
          <a:xfrm>
            <a:off x="3132138" y="1196975"/>
            <a:ext cx="2343150" cy="457200"/>
          </a:xfrm>
          <a:prstGeom prst="rect">
            <a:avLst/>
          </a:prstGeom>
          <a:noFill/>
          <a:ln w="9525">
            <a:noFill/>
            <a:miter lim="800000"/>
            <a:headEnd/>
            <a:tailEnd/>
          </a:ln>
        </p:spPr>
        <p:txBody>
          <a:bodyPr wrap="none">
            <a:spAutoFit/>
          </a:bodyPr>
          <a:lstStyle/>
          <a:p>
            <a:pPr algn="ctr" eaLnBrk="0" hangingPunct="0"/>
            <a:r>
              <a:rPr lang="de-DE" sz="2400" b="1" i="1">
                <a:latin typeface="Times New Roman" pitchFamily="18" charset="0"/>
              </a:rPr>
              <a:t>Results: ‘psycho‘</a:t>
            </a:r>
            <a:endParaRPr lang="de-DE" sz="2400" i="1">
              <a:latin typeface="Times New Roman" pitchFamily="18" charset="0"/>
            </a:endParaRPr>
          </a:p>
        </p:txBody>
      </p:sp>
      <p:sp>
        <p:nvSpPr>
          <p:cNvPr id="82949" name="Text Box 5"/>
          <p:cNvSpPr txBox="1">
            <a:spLocks noChangeArrowheads="1"/>
          </p:cNvSpPr>
          <p:nvPr/>
        </p:nvSpPr>
        <p:spPr bwMode="auto">
          <a:xfrm rot="-5400000">
            <a:off x="-743744" y="3525044"/>
            <a:ext cx="1944688" cy="457200"/>
          </a:xfrm>
          <a:prstGeom prst="rect">
            <a:avLst/>
          </a:prstGeom>
          <a:noFill/>
          <a:ln w="9525">
            <a:noFill/>
            <a:miter lim="800000"/>
            <a:headEnd/>
            <a:tailEnd/>
          </a:ln>
        </p:spPr>
        <p:txBody>
          <a:bodyPr>
            <a:spAutoFit/>
          </a:bodyPr>
          <a:lstStyle/>
          <a:p>
            <a:pPr algn="ctr" eaLnBrk="0" hangingPunct="0">
              <a:spcBef>
                <a:spcPct val="50000"/>
              </a:spcBef>
            </a:pPr>
            <a:r>
              <a:rPr lang="de-DE" sz="2400">
                <a:latin typeface="Times New Roman" pitchFamily="18" charset="0"/>
              </a:rPr>
              <a:t>Score</a:t>
            </a:r>
          </a:p>
        </p:txBody>
      </p:sp>
      <p:sp>
        <p:nvSpPr>
          <p:cNvPr id="82950" name="Text Box 6"/>
          <p:cNvSpPr txBox="1">
            <a:spLocks noChangeArrowheads="1"/>
          </p:cNvSpPr>
          <p:nvPr/>
        </p:nvSpPr>
        <p:spPr bwMode="auto">
          <a:xfrm>
            <a:off x="2700338" y="1628775"/>
            <a:ext cx="3240087" cy="366713"/>
          </a:xfrm>
          <a:prstGeom prst="rect">
            <a:avLst/>
          </a:prstGeom>
          <a:noFill/>
          <a:ln w="9525">
            <a:noFill/>
            <a:miter lim="800000"/>
            <a:headEnd/>
            <a:tailEnd/>
          </a:ln>
        </p:spPr>
        <p:txBody>
          <a:bodyPr>
            <a:spAutoFit/>
          </a:bodyPr>
          <a:lstStyle/>
          <a:p>
            <a:pPr eaLnBrk="0" hangingPunct="0">
              <a:spcBef>
                <a:spcPct val="50000"/>
              </a:spcBef>
            </a:pPr>
            <a:r>
              <a:rPr lang="de-DE" b="1" i="1">
                <a:latin typeface="Times New Roman" pitchFamily="18" charset="0"/>
              </a:rPr>
              <a:t>Self-Concept (Harter)</a:t>
            </a:r>
          </a:p>
        </p:txBody>
      </p:sp>
      <p:sp>
        <p:nvSpPr>
          <p:cNvPr id="82951" name="Text Box 7"/>
          <p:cNvSpPr txBox="1">
            <a:spLocks noChangeArrowheads="1"/>
          </p:cNvSpPr>
          <p:nvPr/>
        </p:nvSpPr>
        <p:spPr bwMode="auto">
          <a:xfrm>
            <a:off x="2268538" y="6165850"/>
            <a:ext cx="1081087" cy="350838"/>
          </a:xfrm>
          <a:prstGeom prst="rect">
            <a:avLst/>
          </a:prstGeom>
          <a:noFill/>
          <a:ln w="9525">
            <a:noFill/>
            <a:miter lim="800000"/>
            <a:headEnd/>
            <a:tailEnd/>
          </a:ln>
        </p:spPr>
        <p:txBody>
          <a:bodyPr>
            <a:spAutoFit/>
          </a:bodyPr>
          <a:lstStyle/>
          <a:p>
            <a:pPr eaLnBrk="0" hangingPunct="0">
              <a:spcBef>
                <a:spcPct val="50000"/>
              </a:spcBef>
            </a:pPr>
            <a:r>
              <a:rPr lang="de-DE" sz="1700">
                <a:latin typeface="Times New Roman" pitchFamily="18" charset="0"/>
              </a:rPr>
              <a:t>12 weeks</a:t>
            </a:r>
          </a:p>
        </p:txBody>
      </p:sp>
      <p:sp>
        <p:nvSpPr>
          <p:cNvPr id="82952" name="Text Box 8"/>
          <p:cNvSpPr txBox="1">
            <a:spLocks noChangeArrowheads="1"/>
          </p:cNvSpPr>
          <p:nvPr/>
        </p:nvSpPr>
        <p:spPr bwMode="auto">
          <a:xfrm>
            <a:off x="4140200" y="6165850"/>
            <a:ext cx="1081088" cy="350838"/>
          </a:xfrm>
          <a:prstGeom prst="rect">
            <a:avLst/>
          </a:prstGeom>
          <a:noFill/>
          <a:ln w="9525">
            <a:noFill/>
            <a:miter lim="800000"/>
            <a:headEnd/>
            <a:tailEnd/>
          </a:ln>
        </p:spPr>
        <p:txBody>
          <a:bodyPr>
            <a:spAutoFit/>
          </a:bodyPr>
          <a:lstStyle/>
          <a:p>
            <a:pPr eaLnBrk="0" hangingPunct="0">
              <a:spcBef>
                <a:spcPct val="50000"/>
              </a:spcBef>
            </a:pPr>
            <a:r>
              <a:rPr lang="de-DE" sz="1700">
                <a:latin typeface="Times New Roman" pitchFamily="18" charset="0"/>
              </a:rPr>
              <a:t>12 weeks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de-DE"/>
          </a:p>
        </p:txBody>
      </p:sp>
      <p:sp>
        <p:nvSpPr>
          <p:cNvPr id="160771" name="Rectangle 3"/>
          <p:cNvSpPr>
            <a:spLocks noGrp="1" noChangeArrowheads="1"/>
          </p:cNvSpPr>
          <p:nvPr>
            <p:ph type="body" idx="1"/>
          </p:nvPr>
        </p:nvSpPr>
        <p:spPr/>
        <p:txBody>
          <a:bodyPr/>
          <a:lstStyle/>
          <a:p>
            <a:r>
              <a:rPr lang="de-DE" b="1"/>
              <a:t>Aufgaben des Qualitätsmanagements</a:t>
            </a:r>
          </a:p>
          <a:p>
            <a:endParaRPr lang="de-DE" b="1"/>
          </a:p>
          <a:p>
            <a:r>
              <a:rPr lang="de-DE"/>
              <a:t>-Analyse und Identifikation qualitätsrelevanter Prozesse</a:t>
            </a:r>
          </a:p>
          <a:p>
            <a:pPr>
              <a:buFont typeface="Wingdings" pitchFamily="2" charset="2"/>
              <a:buNone/>
            </a:pPr>
            <a:endParaRPr lang="de-DE"/>
          </a:p>
          <a:p>
            <a:r>
              <a:rPr lang="de-DE"/>
              <a:t>-Beschreibung,Bewertung und Überprüfung dieser Prozesse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3"/>
          <p:cNvSpPr>
            <a:spLocks noGrp="1" noChangeArrowheads="1"/>
          </p:cNvSpPr>
          <p:nvPr>
            <p:ph type="body" idx="4294967295"/>
          </p:nvPr>
        </p:nvSpPr>
        <p:spPr>
          <a:xfrm>
            <a:off x="457200" y="2238375"/>
            <a:ext cx="8229600" cy="3575050"/>
          </a:xfrm>
        </p:spPr>
        <p:txBody>
          <a:bodyPr/>
          <a:lstStyle/>
          <a:p>
            <a:pPr marL="0" indent="0"/>
            <a:r>
              <a:rPr lang="de-DE" sz="2000"/>
              <a:t>Group A Walking (n=39)          2 MIN WALKING TEST</a:t>
            </a:r>
          </a:p>
          <a:p>
            <a:pPr marL="0" indent="0"/>
            <a:r>
              <a:rPr lang="de-DE" sz="2000"/>
              <a:t>Group B PMT (n=38)</a:t>
            </a:r>
          </a:p>
          <a:p>
            <a:pPr marL="0" indent="0"/>
            <a:endParaRPr lang="de-DE" sz="2000"/>
          </a:p>
          <a:p>
            <a:pPr marL="0" indent="0"/>
            <a:r>
              <a:rPr lang="de-DE" sz="2000"/>
              <a:t> Change in Performance (both groups)</a:t>
            </a:r>
          </a:p>
          <a:p>
            <a:pPr marL="0" indent="0"/>
            <a:r>
              <a:rPr lang="de-DE" sz="2000"/>
              <a:t>                                                 t 1                               t 2</a:t>
            </a:r>
          </a:p>
          <a:p>
            <a:pPr marL="0" indent="0"/>
            <a:endParaRPr lang="de-DE" sz="2000"/>
          </a:p>
          <a:p>
            <a:pPr marL="0" indent="0"/>
            <a:r>
              <a:rPr lang="de-DE" sz="2000"/>
              <a:t>Low                                          55                                44  </a:t>
            </a:r>
          </a:p>
          <a:p>
            <a:pPr marL="0" indent="0"/>
            <a:r>
              <a:rPr lang="de-DE" sz="2000"/>
              <a:t>Average                                    20                                25</a:t>
            </a:r>
          </a:p>
          <a:p>
            <a:pPr marL="0" indent="0"/>
            <a:r>
              <a:rPr lang="de-DE" sz="2000"/>
              <a:t>High                                           0                                  4</a:t>
            </a:r>
          </a:p>
          <a:p>
            <a:pPr marL="0" indent="0"/>
            <a:r>
              <a:rPr lang="de-DE" sz="2000"/>
              <a:t>                                                                     </a:t>
            </a:r>
          </a:p>
          <a:p>
            <a:pPr marL="0" indent="0"/>
            <a:endParaRPr lang="de-DE" sz="2000"/>
          </a:p>
          <a:p>
            <a:pPr marL="0" indent="0"/>
            <a:endParaRPr lang="de-DE" sz="2000"/>
          </a:p>
          <a:p>
            <a:pPr marL="0" indent="0"/>
            <a:endParaRPr lang="de-DE" sz="2400"/>
          </a:p>
          <a:p>
            <a:pPr marL="0" indent="0"/>
            <a:endParaRPr lang="de-DE" sz="2400"/>
          </a:p>
        </p:txBody>
      </p:sp>
      <p:sp>
        <p:nvSpPr>
          <p:cNvPr id="89092" name="Rectangle 5"/>
          <p:cNvSpPr>
            <a:spLocks noChangeArrowheads="1"/>
          </p:cNvSpPr>
          <p:nvPr/>
        </p:nvSpPr>
        <p:spPr bwMode="auto">
          <a:xfrm>
            <a:off x="3203575" y="1196975"/>
            <a:ext cx="2224088" cy="457200"/>
          </a:xfrm>
          <a:prstGeom prst="rect">
            <a:avLst/>
          </a:prstGeom>
          <a:noFill/>
          <a:ln w="9525">
            <a:noFill/>
            <a:miter lim="800000"/>
            <a:headEnd/>
            <a:tailEnd/>
          </a:ln>
        </p:spPr>
        <p:txBody>
          <a:bodyPr>
            <a:spAutoFit/>
          </a:bodyPr>
          <a:lstStyle/>
          <a:p>
            <a:pPr algn="ctr" eaLnBrk="0" hangingPunct="0"/>
            <a:r>
              <a:rPr lang="de-DE" sz="2400" b="1" i="1">
                <a:latin typeface="Times New Roman" pitchFamily="18" charset="0"/>
              </a:rPr>
              <a:t>Results: ‘motor‘</a:t>
            </a:r>
            <a:endParaRPr lang="de-DE" sz="2400" i="1">
              <a:latin typeface="Times New Roman" pitchFamily="18" charset="0"/>
            </a:endParaRPr>
          </a:p>
        </p:txBody>
      </p:sp>
      <p:sp>
        <p:nvSpPr>
          <p:cNvPr id="89093" name="Line 6"/>
          <p:cNvSpPr>
            <a:spLocks noChangeShapeType="1"/>
          </p:cNvSpPr>
          <p:nvPr/>
        </p:nvSpPr>
        <p:spPr bwMode="auto">
          <a:xfrm>
            <a:off x="4140200" y="4221163"/>
            <a:ext cx="2808288" cy="0"/>
          </a:xfrm>
          <a:prstGeom prst="line">
            <a:avLst/>
          </a:prstGeom>
          <a:noFill/>
          <a:ln w="9525">
            <a:solidFill>
              <a:schemeClr val="tx1"/>
            </a:solidFill>
            <a:round/>
            <a:headEnd/>
            <a:tailEnd/>
          </a:ln>
        </p:spPr>
        <p:txBody>
          <a:bodyPr/>
          <a:lstStyle/>
          <a:p>
            <a:endParaRPr lang="de-DE"/>
          </a:p>
        </p:txBody>
      </p:sp>
      <p:sp>
        <p:nvSpPr>
          <p:cNvPr id="89094" name="Line 7"/>
          <p:cNvSpPr>
            <a:spLocks noChangeShapeType="1"/>
          </p:cNvSpPr>
          <p:nvPr/>
        </p:nvSpPr>
        <p:spPr bwMode="auto">
          <a:xfrm>
            <a:off x="5508625" y="3789363"/>
            <a:ext cx="0" cy="1944687"/>
          </a:xfrm>
          <a:prstGeom prst="line">
            <a:avLst/>
          </a:prstGeom>
          <a:noFill/>
          <a:ln w="9525">
            <a:solidFill>
              <a:schemeClr val="tx1"/>
            </a:solidFill>
            <a:round/>
            <a:headEnd/>
            <a:tailEnd/>
          </a:ln>
        </p:spPr>
        <p:txBody>
          <a:bodyPr/>
          <a:lstStyle/>
          <a:p>
            <a:endParaRPr lang="de-DE"/>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1139" name="Object 7"/>
          <p:cNvGraphicFramePr>
            <a:graphicFrameLocks noChangeAspect="1"/>
          </p:cNvGraphicFramePr>
          <p:nvPr>
            <p:ph sz="half" idx="4294967295"/>
          </p:nvPr>
        </p:nvGraphicFramePr>
        <p:xfrm>
          <a:off x="755650" y="2133600"/>
          <a:ext cx="7127875" cy="4432300"/>
        </p:xfrm>
        <a:graphic>
          <a:graphicData uri="http://schemas.openxmlformats.org/presentationml/2006/ole">
            <p:oleObj spid="_x0000_s91139" name="Diagramm" r:id="rId4" imgW="4609948" imgH="2866987" progId="Excel.Chart.8">
              <p:embed/>
            </p:oleObj>
          </a:graphicData>
        </a:graphic>
      </p:graphicFrame>
      <p:sp>
        <p:nvSpPr>
          <p:cNvPr id="91140" name="Text Box 8"/>
          <p:cNvSpPr txBox="1">
            <a:spLocks noChangeArrowheads="1"/>
          </p:cNvSpPr>
          <p:nvPr/>
        </p:nvSpPr>
        <p:spPr bwMode="auto">
          <a:xfrm>
            <a:off x="2700338" y="5661025"/>
            <a:ext cx="1152525" cy="304800"/>
          </a:xfrm>
          <a:prstGeom prst="rect">
            <a:avLst/>
          </a:prstGeom>
          <a:noFill/>
          <a:ln w="9525">
            <a:noFill/>
            <a:miter lim="800000"/>
            <a:headEnd/>
            <a:tailEnd/>
          </a:ln>
        </p:spPr>
        <p:txBody>
          <a:bodyPr>
            <a:spAutoFit/>
          </a:bodyPr>
          <a:lstStyle/>
          <a:p>
            <a:pPr eaLnBrk="0" hangingPunct="0">
              <a:spcBef>
                <a:spcPct val="50000"/>
              </a:spcBef>
            </a:pPr>
            <a:r>
              <a:rPr lang="de-DE" sz="1400" b="1">
                <a:solidFill>
                  <a:schemeClr val="bg2"/>
                </a:solidFill>
                <a:latin typeface="Arial Unicode MS" pitchFamily="34" charset="-128"/>
              </a:rPr>
              <a:t>5 weeks</a:t>
            </a:r>
          </a:p>
        </p:txBody>
      </p:sp>
      <p:sp>
        <p:nvSpPr>
          <p:cNvPr id="91141" name="Text Box 9"/>
          <p:cNvSpPr txBox="1">
            <a:spLocks noChangeArrowheads="1"/>
          </p:cNvSpPr>
          <p:nvPr/>
        </p:nvSpPr>
        <p:spPr bwMode="auto">
          <a:xfrm>
            <a:off x="4067175" y="5661025"/>
            <a:ext cx="1152525" cy="304800"/>
          </a:xfrm>
          <a:prstGeom prst="rect">
            <a:avLst/>
          </a:prstGeom>
          <a:noFill/>
          <a:ln w="9525">
            <a:noFill/>
            <a:miter lim="800000"/>
            <a:headEnd/>
            <a:tailEnd/>
          </a:ln>
        </p:spPr>
        <p:txBody>
          <a:bodyPr>
            <a:spAutoFit/>
          </a:bodyPr>
          <a:lstStyle/>
          <a:p>
            <a:pPr eaLnBrk="0" hangingPunct="0">
              <a:spcBef>
                <a:spcPct val="50000"/>
              </a:spcBef>
            </a:pPr>
            <a:r>
              <a:rPr lang="de-DE" sz="1400" b="1">
                <a:solidFill>
                  <a:schemeClr val="bg2"/>
                </a:solidFill>
                <a:latin typeface="Arial Unicode MS" pitchFamily="34" charset="-128"/>
              </a:rPr>
              <a:t>6 months</a:t>
            </a:r>
          </a:p>
        </p:txBody>
      </p:sp>
      <p:sp>
        <p:nvSpPr>
          <p:cNvPr id="91142" name="Text Box 11"/>
          <p:cNvSpPr txBox="1">
            <a:spLocks noChangeArrowheads="1"/>
          </p:cNvSpPr>
          <p:nvPr/>
        </p:nvSpPr>
        <p:spPr bwMode="auto">
          <a:xfrm>
            <a:off x="2555875" y="2205038"/>
            <a:ext cx="3816350" cy="336550"/>
          </a:xfrm>
          <a:prstGeom prst="rect">
            <a:avLst/>
          </a:prstGeom>
          <a:noFill/>
          <a:ln w="9525">
            <a:noFill/>
            <a:miter lim="800000"/>
            <a:headEnd/>
            <a:tailEnd/>
          </a:ln>
        </p:spPr>
        <p:txBody>
          <a:bodyPr>
            <a:spAutoFit/>
          </a:bodyPr>
          <a:lstStyle/>
          <a:p>
            <a:pPr eaLnBrk="0" hangingPunct="0">
              <a:spcBef>
                <a:spcPct val="50000"/>
              </a:spcBef>
            </a:pPr>
            <a:r>
              <a:rPr lang="de-DE" sz="1600">
                <a:solidFill>
                  <a:schemeClr val="bg2"/>
                </a:solidFill>
                <a:latin typeface="Times New Roman" pitchFamily="18" charset="0"/>
              </a:rPr>
              <a:t>Sense of coherence (SOC)</a:t>
            </a:r>
          </a:p>
        </p:txBody>
      </p:sp>
      <p:sp>
        <p:nvSpPr>
          <p:cNvPr id="91143" name="Rectangle 13"/>
          <p:cNvSpPr>
            <a:spLocks noChangeArrowheads="1"/>
          </p:cNvSpPr>
          <p:nvPr/>
        </p:nvSpPr>
        <p:spPr bwMode="auto">
          <a:xfrm>
            <a:off x="3203575" y="1268413"/>
            <a:ext cx="2343150" cy="457200"/>
          </a:xfrm>
          <a:prstGeom prst="rect">
            <a:avLst/>
          </a:prstGeom>
          <a:noFill/>
          <a:ln w="9525">
            <a:noFill/>
            <a:miter lim="800000"/>
            <a:headEnd/>
            <a:tailEnd/>
          </a:ln>
        </p:spPr>
        <p:txBody>
          <a:bodyPr wrap="none">
            <a:spAutoFit/>
          </a:bodyPr>
          <a:lstStyle/>
          <a:p>
            <a:pPr algn="ctr" eaLnBrk="0" hangingPunct="0"/>
            <a:r>
              <a:rPr lang="de-DE" sz="2400" b="1" i="1">
                <a:latin typeface="Times New Roman" pitchFamily="18" charset="0"/>
              </a:rPr>
              <a:t>Results: ‘psycho‘</a:t>
            </a:r>
            <a:endParaRPr lang="de-DE" sz="2400" i="1">
              <a:latin typeface="Times New Roman" pitchFamily="18" charset="0"/>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9" name="Rectangle 3"/>
          <p:cNvSpPr>
            <a:spLocks noGrp="1" noChangeArrowheads="1"/>
          </p:cNvSpPr>
          <p:nvPr>
            <p:ph type="body" idx="4294967295"/>
          </p:nvPr>
        </p:nvSpPr>
        <p:spPr>
          <a:xfrm>
            <a:off x="457200" y="2781300"/>
            <a:ext cx="8229600" cy="3349625"/>
          </a:xfrm>
        </p:spPr>
        <p:txBody>
          <a:bodyPr/>
          <a:lstStyle/>
          <a:p>
            <a:pPr marL="0" indent="0"/>
            <a:r>
              <a:rPr lang="de-DE" sz="2400"/>
              <a:t>Change happens but…</a:t>
            </a:r>
          </a:p>
          <a:p>
            <a:pPr marL="0" indent="0"/>
            <a:r>
              <a:rPr lang="de-DE" sz="2400"/>
              <a:t>specific effects of psychomotor interventions cannot be</a:t>
            </a:r>
          </a:p>
          <a:p>
            <a:pPr marL="0" indent="0"/>
            <a:r>
              <a:rPr lang="de-DE" sz="2400"/>
              <a:t>identified empirically!</a:t>
            </a:r>
          </a:p>
        </p:txBody>
      </p:sp>
      <p:sp>
        <p:nvSpPr>
          <p:cNvPr id="93187" name="Rectangle 4"/>
          <p:cNvSpPr>
            <a:spLocks noGrp="1" noChangeArrowheads="1"/>
          </p:cNvSpPr>
          <p:nvPr>
            <p:ph type="title" idx="4294967295"/>
          </p:nvPr>
        </p:nvSpPr>
        <p:spPr bwMode="auto">
          <a:xfrm>
            <a:off x="914400" y="908050"/>
            <a:ext cx="8229600" cy="1143000"/>
          </a:xfrm>
          <a:prstGeom prst="rect">
            <a:avLst/>
          </a:prstGeom>
          <a:solidFill>
            <a:srgbClr val="FFFFFF">
              <a:alpha val="0"/>
            </a:srgbClr>
          </a:solidFill>
          <a:ln>
            <a:miter lim="800000"/>
            <a:headEnd/>
            <a:tailEnd/>
          </a:ln>
        </p:spPr>
        <p:txBody>
          <a:bodyPr anchor="ctr"/>
          <a:lstStyle/>
          <a:p>
            <a:pPr marL="571500" indent="-571500"/>
            <a:r>
              <a:rPr lang="de-DE" sz="3000">
                <a:effectLst>
                  <a:outerShdw blurRad="38100" dist="38100" dir="2700000" algn="tl">
                    <a:srgbClr val="C0C0C0"/>
                  </a:outerShdw>
                </a:effectLst>
              </a:rPr>
              <a:t>The myth of the specifity …</a:t>
            </a:r>
            <a:endParaRPr lang="de-DE" sz="3000">
              <a:solidFill>
                <a:srgbClr val="FFFF00"/>
              </a:solidFill>
              <a:effectLst>
                <a:outerShdw blurRad="38100" dist="38100" dir="2700000" algn="tl">
                  <a:srgbClr val="C0C0C0"/>
                </a:outerShdw>
              </a:effectLst>
            </a:endParaRPr>
          </a:p>
        </p:txBody>
      </p:sp>
      <p:sp>
        <p:nvSpPr>
          <p:cNvPr id="93188" name="Text Box 5"/>
          <p:cNvSpPr txBox="1">
            <a:spLocks noChangeArrowheads="1"/>
          </p:cNvSpPr>
          <p:nvPr/>
        </p:nvSpPr>
        <p:spPr bwMode="auto">
          <a:xfrm>
            <a:off x="395288" y="1916113"/>
            <a:ext cx="4321175" cy="457200"/>
          </a:xfrm>
          <a:prstGeom prst="rect">
            <a:avLst/>
          </a:prstGeom>
          <a:noFill/>
          <a:ln w="9525">
            <a:noFill/>
            <a:miter lim="800000"/>
            <a:headEnd/>
            <a:tailEnd/>
          </a:ln>
        </p:spPr>
        <p:txBody>
          <a:bodyPr>
            <a:spAutoFit/>
          </a:bodyPr>
          <a:lstStyle/>
          <a:p>
            <a:pPr eaLnBrk="0" hangingPunct="0">
              <a:spcBef>
                <a:spcPct val="50000"/>
              </a:spcBef>
            </a:pPr>
            <a:r>
              <a:rPr lang="de-DE" sz="2400" b="1">
                <a:latin typeface="Times New Roman" pitchFamily="18" charset="0"/>
              </a:rPr>
              <a:t>Conclusions (so far)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753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7753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7" name="Rectangle 3"/>
          <p:cNvSpPr>
            <a:spLocks noGrp="1" noChangeArrowheads="1"/>
          </p:cNvSpPr>
          <p:nvPr>
            <p:ph type="body" idx="4294967295"/>
          </p:nvPr>
        </p:nvSpPr>
        <p:spPr>
          <a:xfrm>
            <a:off x="457200" y="1982788"/>
            <a:ext cx="8229600" cy="4148137"/>
          </a:xfrm>
        </p:spPr>
        <p:txBody>
          <a:bodyPr/>
          <a:lstStyle/>
          <a:p>
            <a:pPr marL="0" indent="0"/>
            <a:r>
              <a:rPr lang="de-DE" sz="2400"/>
              <a:t>Techniques are necessary for the </a:t>
            </a:r>
            <a:r>
              <a:rPr lang="de-DE" sz="2400" u="sng"/>
              <a:t>allegiance</a:t>
            </a:r>
            <a:r>
              <a:rPr lang="de-DE" sz="2400"/>
              <a:t> of the therapist</a:t>
            </a:r>
          </a:p>
          <a:p>
            <a:pPr marL="0" indent="0"/>
            <a:r>
              <a:rPr lang="de-DE" sz="2400"/>
              <a:t>and they are a background for the </a:t>
            </a:r>
            <a:r>
              <a:rPr lang="de-DE" sz="2400" u="sng"/>
              <a:t>alliance</a:t>
            </a:r>
            <a:r>
              <a:rPr lang="de-DE" sz="2400"/>
              <a:t> with a client.</a:t>
            </a:r>
          </a:p>
          <a:p>
            <a:pPr marL="0" indent="0"/>
            <a:endParaRPr lang="de-DE" sz="2400"/>
          </a:p>
          <a:p>
            <a:pPr marL="0" indent="0"/>
            <a:r>
              <a:rPr lang="de-DE" sz="2400" i="1"/>
              <a:t>“</a:t>
            </a:r>
            <a:r>
              <a:rPr lang="en-US" sz="2400" i="1"/>
              <a:t>My position is not that technique is irrelevant to outcome.</a:t>
            </a:r>
          </a:p>
          <a:p>
            <a:pPr marL="0" indent="0"/>
            <a:r>
              <a:rPr lang="en-US" sz="2400" i="1"/>
              <a:t> Rather, I maintain that, … the success of all techniques </a:t>
            </a:r>
          </a:p>
          <a:p>
            <a:pPr marL="0" indent="0"/>
            <a:r>
              <a:rPr lang="en-US" sz="2400" i="1"/>
              <a:t> depends on the patient's sense of alliance with an actual or</a:t>
            </a:r>
          </a:p>
          <a:p>
            <a:pPr marL="0" indent="0"/>
            <a:r>
              <a:rPr lang="en-US" sz="2400" i="1"/>
              <a:t> symbolic healer.”</a:t>
            </a:r>
          </a:p>
          <a:p>
            <a:pPr marL="0" indent="0" algn="r"/>
            <a:r>
              <a:rPr lang="de-DE" sz="2400"/>
              <a:t>(Frank/ Frank 1991)</a:t>
            </a:r>
          </a:p>
        </p:txBody>
      </p:sp>
      <p:sp>
        <p:nvSpPr>
          <p:cNvPr id="105476" name="Text Box 4"/>
          <p:cNvSpPr txBox="1">
            <a:spLocks noChangeArrowheads="1"/>
          </p:cNvSpPr>
          <p:nvPr/>
        </p:nvSpPr>
        <p:spPr bwMode="auto">
          <a:xfrm>
            <a:off x="2771775" y="1268413"/>
            <a:ext cx="3600450" cy="457200"/>
          </a:xfrm>
          <a:prstGeom prst="rect">
            <a:avLst/>
          </a:prstGeom>
          <a:noFill/>
          <a:ln w="9525">
            <a:noFill/>
            <a:miter lim="800000"/>
            <a:headEnd/>
            <a:tailEnd/>
          </a:ln>
        </p:spPr>
        <p:txBody>
          <a:bodyPr>
            <a:spAutoFit/>
          </a:bodyPr>
          <a:lstStyle/>
          <a:p>
            <a:pPr eaLnBrk="0" hangingPunct="0">
              <a:spcBef>
                <a:spcPct val="50000"/>
              </a:spcBef>
            </a:pPr>
            <a:r>
              <a:rPr lang="de-DE" sz="2400" b="1">
                <a:latin typeface="Times New Roman" pitchFamily="18" charset="0"/>
              </a:rPr>
              <a:t>Misunderstanding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8982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8982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89827">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89827">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89827">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89827">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8982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5" name="Rectangle 3"/>
          <p:cNvSpPr>
            <a:spLocks noGrp="1" noChangeArrowheads="1"/>
          </p:cNvSpPr>
          <p:nvPr>
            <p:ph type="body" idx="4294967295"/>
          </p:nvPr>
        </p:nvSpPr>
        <p:spPr>
          <a:xfrm>
            <a:off x="457200" y="2238375"/>
            <a:ext cx="8229600" cy="3892550"/>
          </a:xfrm>
        </p:spPr>
        <p:txBody>
          <a:bodyPr/>
          <a:lstStyle/>
          <a:p>
            <a:pPr marL="457200" indent="-457200">
              <a:buFont typeface="Wingdings" pitchFamily="2" charset="2"/>
              <a:buAutoNum type="arabicPeriod"/>
            </a:pPr>
            <a:r>
              <a:rPr lang="de-DE" sz="2400"/>
              <a:t>Focus on individual characteristics of a client</a:t>
            </a:r>
          </a:p>
          <a:p>
            <a:pPr marL="457200" indent="-457200">
              <a:buFont typeface="Wingdings" pitchFamily="2" charset="2"/>
              <a:buAutoNum type="arabicPeriod"/>
            </a:pPr>
            <a:endParaRPr lang="de-DE" sz="2400"/>
          </a:p>
          <a:p>
            <a:pPr marL="457200" indent="-457200">
              <a:buFont typeface="Wingdings" pitchFamily="2" charset="2"/>
              <a:buAutoNum type="arabicPeriod"/>
            </a:pPr>
            <a:r>
              <a:rPr lang="de-DE" sz="2400"/>
              <a:t>Focus on the allegiance of the therapist</a:t>
            </a:r>
          </a:p>
          <a:p>
            <a:pPr marL="457200" indent="-457200">
              <a:buFont typeface="Wingdings" pitchFamily="2" charset="2"/>
              <a:buAutoNum type="arabicPeriod"/>
            </a:pPr>
            <a:endParaRPr lang="de-DE" sz="2400"/>
          </a:p>
          <a:p>
            <a:pPr marL="457200" indent="-457200">
              <a:buFont typeface="Wingdings" pitchFamily="2" charset="2"/>
              <a:buAutoNum type="arabicPeriod"/>
            </a:pPr>
            <a:r>
              <a:rPr lang="de-DE" sz="2400"/>
              <a:t>Focus on the alliance of therapist and client</a:t>
            </a:r>
          </a:p>
          <a:p>
            <a:pPr marL="457200" indent="-457200">
              <a:buFont typeface="Wingdings" pitchFamily="2" charset="2"/>
              <a:buAutoNum type="arabicPeriod"/>
            </a:pPr>
            <a:endParaRPr lang="de-DE" sz="2400"/>
          </a:p>
          <a:p>
            <a:pPr marL="457200" indent="-457200">
              <a:buFont typeface="Wingdings" pitchFamily="2" charset="2"/>
              <a:buAutoNum type="arabicPeriod"/>
            </a:pPr>
            <a:r>
              <a:rPr lang="de-DE" sz="2400"/>
              <a:t>Focus on common and not on specific factors</a:t>
            </a:r>
          </a:p>
        </p:txBody>
      </p:sp>
      <p:sp>
        <p:nvSpPr>
          <p:cNvPr id="107524" name="Text Box 5"/>
          <p:cNvSpPr txBox="1">
            <a:spLocks noChangeArrowheads="1"/>
          </p:cNvSpPr>
          <p:nvPr/>
        </p:nvSpPr>
        <p:spPr bwMode="auto">
          <a:xfrm>
            <a:off x="1763713" y="1484313"/>
            <a:ext cx="5689600" cy="457200"/>
          </a:xfrm>
          <a:prstGeom prst="rect">
            <a:avLst/>
          </a:prstGeom>
          <a:noFill/>
          <a:ln w="9525">
            <a:noFill/>
            <a:miter lim="800000"/>
            <a:headEnd/>
            <a:tailEnd/>
          </a:ln>
        </p:spPr>
        <p:txBody>
          <a:bodyPr>
            <a:spAutoFit/>
          </a:bodyPr>
          <a:lstStyle/>
          <a:p>
            <a:pPr eaLnBrk="0" hangingPunct="0">
              <a:spcBef>
                <a:spcPct val="50000"/>
              </a:spcBef>
            </a:pPr>
            <a:r>
              <a:rPr lang="de-DE" sz="2400" b="1">
                <a:latin typeface="Times New Roman" pitchFamily="18" charset="0"/>
              </a:rPr>
              <a:t>Future research in Psychomotricity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02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0211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0211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0211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299" name="Rectangle 3"/>
          <p:cNvSpPr>
            <a:spLocks noGrp="1" noChangeArrowheads="1"/>
          </p:cNvSpPr>
          <p:nvPr>
            <p:ph type="body" idx="4294967295"/>
          </p:nvPr>
        </p:nvSpPr>
        <p:spPr>
          <a:xfrm>
            <a:off x="468313" y="2636838"/>
            <a:ext cx="8353425" cy="3771900"/>
          </a:xfrm>
        </p:spPr>
        <p:txBody>
          <a:bodyPr/>
          <a:lstStyle/>
          <a:p>
            <a:pPr marL="0" indent="0"/>
            <a:endParaRPr lang="de-DE"/>
          </a:p>
          <a:p>
            <a:pPr marL="0" indent="0"/>
            <a:r>
              <a:rPr lang="de-DE" b="1">
                <a:solidFill>
                  <a:schemeClr val="folHlink"/>
                </a:solidFill>
              </a:rPr>
              <a:t> </a:t>
            </a:r>
            <a:r>
              <a:rPr lang="de-DE" sz="2400" b="1"/>
              <a:t>Sample:</a:t>
            </a:r>
            <a:r>
              <a:rPr lang="de-DE" sz="2400"/>
              <a:t>		n = 122	(m=37, f =85, age: 41,8)</a:t>
            </a:r>
          </a:p>
          <a:p>
            <a:pPr marL="0" indent="0"/>
            <a:r>
              <a:rPr lang="de-DE" sz="2400"/>
              <a:t>			ICD 9	300/306/307/308/309</a:t>
            </a:r>
          </a:p>
          <a:p>
            <a:pPr marL="0" indent="0"/>
            <a:endParaRPr lang="de-DE" sz="2400"/>
          </a:p>
          <a:p>
            <a:pPr marL="0" indent="0"/>
            <a:r>
              <a:rPr lang="de-DE" sz="2400" b="1"/>
              <a:t> Intervention:</a:t>
            </a:r>
            <a:r>
              <a:rPr lang="de-DE" sz="2400"/>
              <a:t> 	8 weeks; 4,5 sessions per week</a:t>
            </a:r>
          </a:p>
          <a:p>
            <a:pPr marL="0" indent="0"/>
            <a:r>
              <a:rPr lang="de-DE" sz="2400"/>
              <a:t>			total: 36 sessions à 45 min</a:t>
            </a:r>
          </a:p>
          <a:p>
            <a:pPr marL="0" indent="0"/>
            <a:endParaRPr lang="de-DE" sz="2400"/>
          </a:p>
          <a:p>
            <a:pPr marL="0" indent="0"/>
            <a:endParaRPr lang="de-DE" sz="2400"/>
          </a:p>
        </p:txBody>
      </p:sp>
      <p:sp>
        <p:nvSpPr>
          <p:cNvPr id="109572" name="Text Box 5"/>
          <p:cNvSpPr txBox="1">
            <a:spLocks noChangeArrowheads="1"/>
          </p:cNvSpPr>
          <p:nvPr/>
        </p:nvSpPr>
        <p:spPr bwMode="auto">
          <a:xfrm>
            <a:off x="395288" y="2636838"/>
            <a:ext cx="8064500" cy="457200"/>
          </a:xfrm>
          <a:prstGeom prst="rect">
            <a:avLst/>
          </a:prstGeom>
          <a:noFill/>
          <a:ln w="9525">
            <a:noFill/>
            <a:miter lim="800000"/>
            <a:headEnd/>
            <a:tailEnd/>
          </a:ln>
        </p:spPr>
        <p:txBody>
          <a:bodyPr>
            <a:spAutoFit/>
          </a:bodyPr>
          <a:lstStyle/>
          <a:p>
            <a:pPr eaLnBrk="0" hangingPunct="0">
              <a:spcBef>
                <a:spcPct val="50000"/>
              </a:spcBef>
            </a:pPr>
            <a:r>
              <a:rPr lang="de-DE" sz="2400" b="1">
                <a:latin typeface="Times New Roman" pitchFamily="18" charset="0"/>
              </a:rPr>
              <a:t>Clinical Psychomotor Therapy Adults (Hölter et al. 2004)</a:t>
            </a:r>
          </a:p>
        </p:txBody>
      </p:sp>
      <p:sp>
        <p:nvSpPr>
          <p:cNvPr id="109573" name="Text Box 6"/>
          <p:cNvSpPr txBox="1">
            <a:spLocks noChangeArrowheads="1"/>
          </p:cNvSpPr>
          <p:nvPr/>
        </p:nvSpPr>
        <p:spPr bwMode="auto">
          <a:xfrm>
            <a:off x="611188" y="1341438"/>
            <a:ext cx="5832475" cy="457200"/>
          </a:xfrm>
          <a:prstGeom prst="rect">
            <a:avLst/>
          </a:prstGeom>
          <a:noFill/>
          <a:ln w="9525">
            <a:noFill/>
            <a:miter lim="800000"/>
            <a:headEnd/>
            <a:tailEnd/>
          </a:ln>
        </p:spPr>
        <p:txBody>
          <a:bodyPr>
            <a:spAutoFit/>
          </a:bodyPr>
          <a:lstStyle/>
          <a:p>
            <a:pPr eaLnBrk="0" hangingPunct="0">
              <a:spcBef>
                <a:spcPct val="50000"/>
              </a:spcBef>
            </a:pPr>
            <a:r>
              <a:rPr lang="de-DE" sz="2400">
                <a:latin typeface="Times New Roman" pitchFamily="18" charset="0"/>
              </a:rPr>
              <a:t>Example: Extratherapeutic Change (Client)</a:t>
            </a:r>
          </a:p>
        </p:txBody>
      </p:sp>
      <p:sp>
        <p:nvSpPr>
          <p:cNvPr id="109574" name="Rectangle 7"/>
          <p:cNvSpPr>
            <a:spLocks noChangeArrowheads="1"/>
          </p:cNvSpPr>
          <p:nvPr/>
        </p:nvSpPr>
        <p:spPr bwMode="auto">
          <a:xfrm>
            <a:off x="3851275" y="2060575"/>
            <a:ext cx="1281113" cy="519113"/>
          </a:xfrm>
          <a:prstGeom prst="rect">
            <a:avLst/>
          </a:prstGeom>
          <a:noFill/>
          <a:ln w="9525">
            <a:noFill/>
            <a:miter lim="800000"/>
            <a:headEnd/>
            <a:tailEnd/>
          </a:ln>
        </p:spPr>
        <p:txBody>
          <a:bodyPr wrap="none">
            <a:spAutoFit/>
          </a:bodyPr>
          <a:lstStyle/>
          <a:p>
            <a:pPr eaLnBrk="0" hangingPunct="0"/>
            <a:r>
              <a:rPr lang="de-DE" sz="2800">
                <a:latin typeface="Times New Roman" pitchFamily="18" charset="0"/>
              </a:rPr>
              <a:t>Study 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67299">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67299">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67299">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6729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1692" name="Group 76"/>
          <p:cNvGraphicFramePr>
            <a:graphicFrameLocks noGrp="1"/>
          </p:cNvGraphicFramePr>
          <p:nvPr>
            <p:ph sz="half" idx="4294967295"/>
          </p:nvPr>
        </p:nvGraphicFramePr>
        <p:xfrm>
          <a:off x="601663" y="2076450"/>
          <a:ext cx="8051800" cy="4276725"/>
        </p:xfrm>
        <a:graphic>
          <a:graphicData uri="http://schemas.openxmlformats.org/drawingml/2006/table">
            <a:tbl>
              <a:tblPr/>
              <a:tblGrid>
                <a:gridCol w="1895475"/>
                <a:gridCol w="785812"/>
                <a:gridCol w="862013"/>
                <a:gridCol w="860425"/>
                <a:gridCol w="862012"/>
                <a:gridCol w="858838"/>
                <a:gridCol w="862012"/>
                <a:gridCol w="1065213"/>
              </a:tblGrid>
              <a:tr h="549275">
                <a:tc rowSpan="3">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de-DE" sz="2000" b="1"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7">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1" i="0" u="none" strike="noStrike" cap="none" normalizeH="0" baseline="0" smtClean="0">
                          <a:ln>
                            <a:noFill/>
                          </a:ln>
                          <a:solidFill>
                            <a:schemeClr val="tx1"/>
                          </a:solidFill>
                          <a:effectLst>
                            <a:outerShdw blurRad="38100" dist="38100" dir="2700000" algn="tl">
                              <a:srgbClr val="000000"/>
                            </a:outerShdw>
                          </a:effectLst>
                          <a:latin typeface="Arial" charset="0"/>
                        </a:rPr>
                        <a:t>Body Coordination (BKT-Kur, Bös et al. 1992)</a:t>
                      </a:r>
                    </a:p>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de-DE" sz="2000" b="1"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4B818">
                        <a:alpha val="39999"/>
                      </a:srgbClr>
                    </a:solidFill>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549275">
                <a:tc vMerge="1">
                  <a:txBody>
                    <a:bodyPr/>
                    <a:lstStyle/>
                    <a:p>
                      <a:endParaRPr lang="de-DE"/>
                    </a:p>
                  </a:txBody>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de-DE" sz="2000" b="1"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1" i="0" u="none" strike="noStrike" cap="none" normalizeH="0" baseline="0" smtClean="0">
                          <a:ln>
                            <a:noFill/>
                          </a:ln>
                          <a:solidFill>
                            <a:schemeClr val="tx1"/>
                          </a:solidFill>
                          <a:effectLst>
                            <a:outerShdw blurRad="38100" dist="38100" dir="2700000" algn="tl">
                              <a:srgbClr val="000000"/>
                            </a:outerShdw>
                          </a:effectLst>
                          <a:latin typeface="Arial" charset="0"/>
                        </a:rPr>
                        <a:t>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1" i="0" u="none" strike="noStrike" cap="none" normalizeH="0" baseline="0" smtClean="0">
                          <a:ln>
                            <a:noFill/>
                          </a:ln>
                          <a:solidFill>
                            <a:schemeClr val="tx1"/>
                          </a:solidFill>
                          <a:effectLst>
                            <a:outerShdw blurRad="38100" dist="38100" dir="2700000" algn="tl">
                              <a:srgbClr val="000000"/>
                            </a:outerShdw>
                          </a:effectLst>
                          <a:latin typeface="Arial" charset="0"/>
                        </a:rPr>
                        <a:t>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de-DE" sz="2000" b="1"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de-DE" sz="2000" b="1"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1325">
                <a:tc vMerge="1">
                  <a:txBody>
                    <a:bodyPr/>
                    <a:lstStyle/>
                    <a:p>
                      <a:endParaRPr lang="de-DE"/>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1" i="0" u="none" strike="noStrike" cap="none" normalizeH="0" baseline="0" smtClean="0">
                          <a:ln>
                            <a:noFill/>
                          </a:ln>
                          <a:solidFill>
                            <a:schemeClr val="tx1"/>
                          </a:solidFill>
                          <a:effectLst>
                            <a:outerShdw blurRad="38100" dist="38100" dir="2700000" algn="tl">
                              <a:srgbClr val="000000"/>
                            </a:outerShdw>
                          </a:effectLst>
                          <a:latin typeface="Arial" charset="0"/>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1" i="0" u="none" strike="noStrike" cap="none" normalizeH="0" baseline="0" smtClean="0">
                          <a:ln>
                            <a:noFill/>
                          </a:ln>
                          <a:solidFill>
                            <a:schemeClr val="tx1"/>
                          </a:solidFill>
                          <a:effectLst>
                            <a:outerShdw blurRad="38100" dist="38100" dir="2700000" algn="tl">
                              <a:srgbClr val="000000"/>
                            </a:outerShdw>
                          </a:effectLst>
                          <a:latin typeface="Arial" charset="0"/>
                        </a:rPr>
                        <a:t>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1" i="0" u="none" strike="noStrike" cap="none" normalizeH="0" baseline="0" smtClean="0">
                          <a:ln>
                            <a:noFill/>
                          </a:ln>
                          <a:solidFill>
                            <a:schemeClr val="tx1"/>
                          </a:solidFill>
                          <a:effectLst>
                            <a:outerShdw blurRad="38100" dist="38100" dir="2700000" algn="tl">
                              <a:srgbClr val="000000"/>
                            </a:outerShdw>
                          </a:effectLst>
                          <a:latin typeface="Arial" charset="0"/>
                        </a:rPr>
                        <a:t>SD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1" i="0" u="none" strike="noStrike" cap="none" normalizeH="0" baseline="0" smtClean="0">
                          <a:ln>
                            <a:noFill/>
                          </a:ln>
                          <a:solidFill>
                            <a:schemeClr val="tx1"/>
                          </a:solidFill>
                          <a:effectLst>
                            <a:outerShdw blurRad="38100" dist="38100" dir="2700000" algn="tl">
                              <a:srgbClr val="000000"/>
                            </a:outerShdw>
                          </a:effectLst>
                          <a:latin typeface="Arial" charset="0"/>
                        </a:rPr>
                        <a:t>M</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1" i="0" u="none" strike="noStrike" cap="none" normalizeH="0" baseline="0" smtClean="0">
                          <a:ln>
                            <a:noFill/>
                          </a:ln>
                          <a:solidFill>
                            <a:schemeClr val="tx1"/>
                          </a:solidFill>
                          <a:effectLst>
                            <a:outerShdw blurRad="38100" dist="38100" dir="2700000" algn="tl">
                              <a:srgbClr val="000000"/>
                            </a:outerShdw>
                          </a:effectLst>
                          <a:latin typeface="Arial" charset="0"/>
                        </a:rPr>
                        <a:t>SD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1" i="0" u="none" strike="noStrike" cap="none" normalizeH="0" baseline="0" smtClean="0">
                          <a:ln>
                            <a:noFill/>
                          </a:ln>
                          <a:solidFill>
                            <a:schemeClr val="tx1"/>
                          </a:solidFill>
                          <a:effectLst>
                            <a:outerShdw blurRad="38100" dist="38100" dir="2700000" algn="tl">
                              <a:srgbClr val="000000"/>
                            </a:outerShdw>
                          </a:effectLst>
                          <a:latin typeface="Arial" charset="0"/>
                        </a:rPr>
                        <a:t>Sign.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1" i="0" u="none" strike="noStrike" cap="none" normalizeH="0" baseline="0" smtClean="0">
                          <a:ln>
                            <a:noFill/>
                          </a:ln>
                          <a:solidFill>
                            <a:schemeClr val="tx1"/>
                          </a:solidFill>
                          <a:effectLst>
                            <a:outerShdw blurRad="38100" dist="38100" dir="2700000" algn="tl">
                              <a:srgbClr val="000000"/>
                            </a:outerShdw>
                          </a:effectLst>
                          <a:latin typeface="Arial" charset="0"/>
                        </a:rPr>
                        <a:t>Eff.-St.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13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1" i="0" u="none" strike="noStrike" cap="none" normalizeH="0" baseline="0" smtClean="0">
                          <a:ln>
                            <a:noFill/>
                          </a:ln>
                          <a:solidFill>
                            <a:schemeClr val="tx1"/>
                          </a:solidFill>
                          <a:effectLst>
                            <a:outerShdw blurRad="38100" dist="38100" dir="2700000" algn="tl">
                              <a:srgbClr val="000000"/>
                            </a:outerShdw>
                          </a:effectLst>
                          <a:latin typeface="Arial" charset="0"/>
                        </a:rPr>
                        <a:t>total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1" i="0" u="none" strike="noStrike" cap="none" normalizeH="0" baseline="0" smtClean="0">
                          <a:ln>
                            <a:noFill/>
                          </a:ln>
                          <a:solidFill>
                            <a:schemeClr val="tx1"/>
                          </a:solidFill>
                          <a:effectLst>
                            <a:outerShdw blurRad="38100" dist="38100" dir="2700000" algn="tl">
                              <a:srgbClr val="000000"/>
                            </a:outerShdw>
                          </a:effectLst>
                          <a:latin typeface="Arial" charset="0"/>
                        </a:rPr>
                        <a:t>38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1" i="0" u="none" strike="noStrike" cap="none" normalizeH="0" baseline="0" smtClean="0">
                          <a:ln>
                            <a:noFill/>
                          </a:ln>
                          <a:solidFill>
                            <a:schemeClr val="tx1"/>
                          </a:solidFill>
                          <a:effectLst>
                            <a:outerShdw blurRad="38100" dist="38100" dir="2700000" algn="tl">
                              <a:srgbClr val="000000"/>
                            </a:outerShdw>
                          </a:effectLst>
                          <a:latin typeface="Arial" charset="0"/>
                        </a:rPr>
                        <a:t>4,2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1" i="0" u="none" strike="noStrike" cap="none" normalizeH="0" baseline="0" smtClean="0">
                          <a:ln>
                            <a:noFill/>
                          </a:ln>
                          <a:solidFill>
                            <a:schemeClr val="tx1"/>
                          </a:solidFill>
                          <a:effectLst>
                            <a:outerShdw blurRad="38100" dist="38100" dir="2700000" algn="tl">
                              <a:srgbClr val="000000"/>
                            </a:outerShdw>
                          </a:effectLst>
                          <a:latin typeface="Arial" charset="0"/>
                        </a:rPr>
                        <a:t>2,3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1" i="0" u="none" strike="noStrike" cap="none" normalizeH="0" baseline="0" smtClean="0">
                          <a:ln>
                            <a:noFill/>
                          </a:ln>
                          <a:solidFill>
                            <a:schemeClr val="tx1"/>
                          </a:solidFill>
                          <a:effectLst>
                            <a:outerShdw blurRad="38100" dist="38100" dir="2700000" algn="tl">
                              <a:srgbClr val="000000"/>
                            </a:outerShdw>
                          </a:effectLst>
                          <a:latin typeface="Arial" charset="0"/>
                        </a:rPr>
                        <a:t>4,87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1" i="0" u="none" strike="noStrike" cap="none" normalizeH="0" baseline="0" smtClean="0">
                          <a:ln>
                            <a:noFill/>
                          </a:ln>
                          <a:solidFill>
                            <a:schemeClr val="tx1"/>
                          </a:solidFill>
                          <a:effectLst>
                            <a:outerShdw blurRad="38100" dist="38100" dir="2700000" algn="tl">
                              <a:srgbClr val="000000"/>
                            </a:outerShdw>
                          </a:effectLst>
                          <a:latin typeface="Arial" charset="0"/>
                        </a:rPr>
                        <a:t>2,1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1" i="0" u="none" strike="noStrike" cap="none" normalizeH="0" baseline="0" smtClean="0">
                          <a:ln>
                            <a:noFill/>
                          </a:ln>
                          <a:solidFill>
                            <a:schemeClr val="tx1"/>
                          </a:solidFill>
                          <a:effectLst>
                            <a:outerShdw blurRad="38100" dist="38100" dir="2700000" algn="tl">
                              <a:srgbClr val="000000"/>
                            </a:outerShdw>
                          </a:effectLst>
                          <a:latin typeface="Arial" charset="0"/>
                        </a:rPr>
                        <a:t>0,039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1" i="0" u="none" strike="noStrike" cap="none" normalizeH="0" baseline="0" smtClean="0">
                          <a:ln>
                            <a:noFill/>
                          </a:ln>
                          <a:solidFill>
                            <a:schemeClr val="tx1"/>
                          </a:solidFill>
                          <a:effectLst>
                            <a:outerShdw blurRad="38100" dist="38100" dir="2700000" algn="tl">
                              <a:srgbClr val="000000"/>
                            </a:outerShdw>
                          </a:effectLst>
                          <a:latin typeface="Arial" charset="0"/>
                        </a:rPr>
                        <a:t>-0,30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13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0" i="0" u="none" strike="noStrike" cap="none" normalizeH="0" baseline="0" smtClean="0">
                          <a:ln>
                            <a:noFill/>
                          </a:ln>
                          <a:solidFill>
                            <a:schemeClr val="tx1"/>
                          </a:solidFill>
                          <a:effectLst>
                            <a:outerShdw blurRad="38100" dist="38100" dir="2700000" algn="tl">
                              <a:srgbClr val="000000"/>
                            </a:outerShdw>
                          </a:effectLst>
                          <a:latin typeface="Arial" charset="0"/>
                        </a:rPr>
                        <a:t>regular PA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0" i="0" u="none" strike="noStrike" cap="none" normalizeH="0" baseline="0" smtClean="0">
                          <a:ln>
                            <a:noFill/>
                          </a:ln>
                          <a:solidFill>
                            <a:schemeClr val="tx1"/>
                          </a:solidFill>
                          <a:effectLst>
                            <a:outerShdw blurRad="38100" dist="38100" dir="2700000" algn="tl">
                              <a:srgbClr val="000000"/>
                            </a:outerShdw>
                          </a:effectLst>
                          <a:latin typeface="Arial" charset="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0" i="0" u="none" strike="noStrike" cap="none" normalizeH="0" baseline="0" smtClean="0">
                          <a:ln>
                            <a:noFill/>
                          </a:ln>
                          <a:solidFill>
                            <a:schemeClr val="tx1"/>
                          </a:solidFill>
                          <a:effectLst>
                            <a:outerShdw blurRad="38100" dist="38100" dir="2700000" algn="tl">
                              <a:srgbClr val="000000"/>
                            </a:outerShdw>
                          </a:effectLst>
                          <a:latin typeface="Arial" charset="0"/>
                        </a:rPr>
                        <a:t>3,5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0" i="0" u="none" strike="noStrike" cap="none" normalizeH="0" baseline="0" smtClean="0">
                          <a:ln>
                            <a:noFill/>
                          </a:ln>
                          <a:solidFill>
                            <a:schemeClr val="tx1"/>
                          </a:solidFill>
                          <a:effectLst>
                            <a:outerShdw blurRad="38100" dist="38100" dir="2700000" algn="tl">
                              <a:srgbClr val="000000"/>
                            </a:outerShdw>
                          </a:effectLst>
                          <a:latin typeface="Arial" charset="0"/>
                        </a:rPr>
                        <a:t>2,7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0" i="0" u="none" strike="noStrike" cap="none" normalizeH="0" baseline="0" smtClean="0">
                          <a:ln>
                            <a:noFill/>
                          </a:ln>
                          <a:solidFill>
                            <a:schemeClr val="tx1"/>
                          </a:solidFill>
                          <a:effectLst>
                            <a:outerShdw blurRad="38100" dist="38100" dir="2700000" algn="tl">
                              <a:srgbClr val="000000"/>
                            </a:outerShdw>
                          </a:effectLst>
                          <a:latin typeface="Arial" charset="0"/>
                        </a:rPr>
                        <a:t>3,6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0" i="0" u="none" strike="noStrike" cap="none" normalizeH="0" baseline="0" smtClean="0">
                          <a:ln>
                            <a:noFill/>
                          </a:ln>
                          <a:solidFill>
                            <a:schemeClr val="tx1"/>
                          </a:solidFill>
                          <a:effectLst>
                            <a:outerShdw blurRad="38100" dist="38100" dir="2700000" algn="tl">
                              <a:srgbClr val="000000"/>
                            </a:outerShdw>
                          </a:effectLst>
                          <a:latin typeface="Arial" charset="0"/>
                        </a:rPr>
                        <a:t>2,7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0" i="0" u="none" strike="noStrike" cap="none" normalizeH="0" baseline="0" smtClean="0">
                          <a:ln>
                            <a:noFill/>
                          </a:ln>
                          <a:solidFill>
                            <a:schemeClr val="tx1"/>
                          </a:solidFill>
                          <a:effectLst>
                            <a:outerShdw blurRad="38100" dist="38100" dir="2700000" algn="tl">
                              <a:srgbClr val="000000"/>
                            </a:outerShdw>
                          </a:effectLst>
                          <a:latin typeface="Arial" charset="0"/>
                        </a:rPr>
                        <a:t>0,826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0" i="0" u="none" strike="noStrike" cap="none" normalizeH="0" baseline="0" smtClean="0">
                          <a:ln>
                            <a:noFill/>
                          </a:ln>
                          <a:solidFill>
                            <a:schemeClr val="tx1"/>
                          </a:solidFill>
                          <a:effectLst>
                            <a:outerShdw blurRad="38100" dist="38100" dir="2700000" algn="tl">
                              <a:srgbClr val="000000"/>
                            </a:outerShdw>
                          </a:effectLst>
                          <a:latin typeface="Arial" charset="0"/>
                        </a:rPr>
                        <a:t>-0,04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13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0" i="0" u="none" strike="noStrike" cap="none" normalizeH="0" baseline="0" smtClean="0">
                          <a:ln>
                            <a:noFill/>
                          </a:ln>
                          <a:solidFill>
                            <a:schemeClr val="tx1"/>
                          </a:solidFill>
                          <a:effectLst>
                            <a:outerShdw blurRad="38100" dist="38100" dir="2700000" algn="tl">
                              <a:srgbClr val="000000"/>
                            </a:outerShdw>
                          </a:effectLst>
                          <a:latin typeface="Arial" charset="0"/>
                        </a:rPr>
                        <a:t>inconstant PA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0" i="0" u="none" strike="noStrike" cap="none" normalizeH="0" baseline="0" smtClean="0">
                          <a:ln>
                            <a:noFill/>
                          </a:ln>
                          <a:solidFill>
                            <a:schemeClr val="tx1"/>
                          </a:solidFill>
                          <a:effectLst>
                            <a:outerShdw blurRad="38100" dist="38100" dir="2700000" algn="tl">
                              <a:srgbClr val="000000"/>
                            </a:outerShdw>
                          </a:effectLst>
                          <a:latin typeface="Arial" charset="0"/>
                        </a:rPr>
                        <a:t>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0" i="0" u="none" strike="noStrike" cap="none" normalizeH="0" baseline="0" smtClean="0">
                          <a:ln>
                            <a:noFill/>
                          </a:ln>
                          <a:solidFill>
                            <a:schemeClr val="tx1"/>
                          </a:solidFill>
                          <a:effectLst>
                            <a:outerShdw blurRad="38100" dist="38100" dir="2700000" algn="tl">
                              <a:srgbClr val="000000"/>
                            </a:outerShdw>
                          </a:effectLst>
                          <a:latin typeface="Arial" charset="0"/>
                        </a:rPr>
                        <a:t>5,1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0" i="0" u="none" strike="noStrike" cap="none" normalizeH="0" baseline="0" smtClean="0">
                          <a:ln>
                            <a:noFill/>
                          </a:ln>
                          <a:solidFill>
                            <a:schemeClr val="tx1"/>
                          </a:solidFill>
                          <a:effectLst>
                            <a:outerShdw blurRad="38100" dist="38100" dir="2700000" algn="tl">
                              <a:srgbClr val="000000"/>
                            </a:outerShdw>
                          </a:effectLst>
                          <a:latin typeface="Arial" charset="0"/>
                        </a:rPr>
                        <a:t>2,1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0" i="0" u="none" strike="noStrike" cap="none" normalizeH="0" baseline="0" smtClean="0">
                          <a:ln>
                            <a:noFill/>
                          </a:ln>
                          <a:solidFill>
                            <a:schemeClr val="tx1"/>
                          </a:solidFill>
                          <a:effectLst>
                            <a:outerShdw blurRad="38100" dist="38100" dir="2700000" algn="tl">
                              <a:srgbClr val="000000"/>
                            </a:outerShdw>
                          </a:effectLst>
                          <a:latin typeface="Arial" charset="0"/>
                        </a:rPr>
                        <a:t>5,9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0" i="0" u="none" strike="noStrike" cap="none" normalizeH="0" baseline="0" smtClean="0">
                          <a:ln>
                            <a:noFill/>
                          </a:ln>
                          <a:solidFill>
                            <a:schemeClr val="tx1"/>
                          </a:solidFill>
                          <a:effectLst>
                            <a:outerShdw blurRad="38100" dist="38100" dir="2700000" algn="tl">
                              <a:srgbClr val="000000"/>
                            </a:outerShdw>
                          </a:effectLst>
                          <a:latin typeface="Arial" charset="0"/>
                        </a:rPr>
                        <a:t>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0" i="0" u="none" strike="noStrike" cap="none" normalizeH="0" baseline="0" smtClean="0">
                          <a:ln>
                            <a:noFill/>
                          </a:ln>
                          <a:solidFill>
                            <a:schemeClr val="tx1"/>
                          </a:solidFill>
                          <a:effectLst>
                            <a:outerShdw blurRad="38100" dist="38100" dir="2700000" algn="tl">
                              <a:srgbClr val="000000"/>
                            </a:outerShdw>
                          </a:effectLst>
                          <a:latin typeface="Arial" charset="0"/>
                        </a:rPr>
                        <a:t>0,277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0" i="0" u="none" strike="noStrike" cap="none" normalizeH="0" baseline="0" smtClean="0">
                          <a:ln>
                            <a:noFill/>
                          </a:ln>
                          <a:solidFill>
                            <a:schemeClr val="tx1"/>
                          </a:solidFill>
                          <a:effectLst>
                            <a:outerShdw blurRad="38100" dist="38100" dir="2700000" algn="tl">
                              <a:srgbClr val="000000"/>
                            </a:outerShdw>
                          </a:effectLst>
                          <a:latin typeface="Arial" charset="0"/>
                        </a:rPr>
                        <a:t>-0,43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13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0" i="0" u="none" strike="noStrike" cap="none" normalizeH="0" baseline="0" smtClean="0">
                          <a:ln>
                            <a:noFill/>
                          </a:ln>
                          <a:solidFill>
                            <a:schemeClr val="tx1"/>
                          </a:solidFill>
                          <a:effectLst>
                            <a:outerShdw blurRad="38100" dist="38100" dir="2700000" algn="tl">
                              <a:srgbClr val="000000"/>
                            </a:outerShdw>
                          </a:effectLst>
                          <a:latin typeface="Arial" charset="0"/>
                        </a:rPr>
                        <a:t>no PA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0" i="0" u="none" strike="noStrike" cap="none" normalizeH="0" baseline="0" smtClean="0">
                          <a:ln>
                            <a:noFill/>
                          </a:ln>
                          <a:solidFill>
                            <a:schemeClr val="tx1"/>
                          </a:solidFill>
                          <a:effectLst>
                            <a:outerShdw blurRad="38100" dist="38100" dir="2700000" algn="tl">
                              <a:srgbClr val="000000"/>
                            </a:outerShdw>
                          </a:effectLst>
                          <a:latin typeface="Arial" charset="0"/>
                        </a:rPr>
                        <a:t>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0" i="0" u="none" strike="noStrike" cap="none" normalizeH="0" baseline="0" smtClean="0">
                          <a:ln>
                            <a:noFill/>
                          </a:ln>
                          <a:solidFill>
                            <a:schemeClr val="tx1"/>
                          </a:solidFill>
                          <a:effectLst>
                            <a:outerShdw blurRad="38100" dist="38100" dir="2700000" algn="tl">
                              <a:srgbClr val="000000"/>
                            </a:outerShdw>
                          </a:effectLst>
                          <a:latin typeface="Arial" charset="0"/>
                        </a:rPr>
                        <a:t>3,5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0" i="0" u="none" strike="noStrike" cap="none" normalizeH="0" baseline="0" smtClean="0">
                          <a:ln>
                            <a:noFill/>
                          </a:ln>
                          <a:solidFill>
                            <a:schemeClr val="tx1"/>
                          </a:solidFill>
                          <a:effectLst>
                            <a:outerShdw blurRad="38100" dist="38100" dir="2700000" algn="tl">
                              <a:srgbClr val="000000"/>
                            </a:outerShdw>
                          </a:effectLst>
                          <a:latin typeface="Arial" charset="0"/>
                        </a:rPr>
                        <a:t>2,1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0" i="0" u="none" strike="noStrike" cap="none" normalizeH="0" baseline="0" smtClean="0">
                          <a:ln>
                            <a:noFill/>
                          </a:ln>
                          <a:solidFill>
                            <a:schemeClr val="tx1"/>
                          </a:solidFill>
                          <a:effectLst>
                            <a:outerShdw blurRad="38100" dist="38100" dir="2700000" algn="tl">
                              <a:srgbClr val="000000"/>
                            </a:outerShdw>
                          </a:effectLst>
                          <a:latin typeface="Arial" charset="0"/>
                        </a:rPr>
                        <a:t>4,7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0" i="0" u="none" strike="noStrike" cap="none" normalizeH="0" baseline="0" smtClean="0">
                          <a:ln>
                            <a:noFill/>
                          </a:ln>
                          <a:solidFill>
                            <a:schemeClr val="tx1"/>
                          </a:solidFill>
                          <a:effectLst>
                            <a:outerShdw blurRad="38100" dist="38100" dir="2700000" algn="tl">
                              <a:srgbClr val="000000"/>
                            </a:outerShdw>
                          </a:effectLst>
                          <a:latin typeface="Arial" charset="0"/>
                        </a:rPr>
                        <a:t>2,1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0" i="0" u="none" strike="noStrike" cap="none" normalizeH="0" baseline="0" smtClean="0">
                          <a:ln>
                            <a:noFill/>
                          </a:ln>
                          <a:solidFill>
                            <a:schemeClr val="tx1"/>
                          </a:solidFill>
                          <a:effectLst>
                            <a:outerShdw blurRad="38100" dist="38100" dir="2700000" algn="tl">
                              <a:srgbClr val="000000"/>
                            </a:outerShdw>
                          </a:effectLst>
                          <a:latin typeface="Arial" charset="0"/>
                        </a:rPr>
                        <a:t>0,063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0" i="0" u="none" strike="noStrike" cap="none" normalizeH="0" baseline="0" smtClean="0">
                          <a:ln>
                            <a:noFill/>
                          </a:ln>
                          <a:solidFill>
                            <a:schemeClr val="tx1"/>
                          </a:solidFill>
                          <a:effectLst>
                            <a:outerShdw blurRad="38100" dist="38100" dir="2700000" algn="tl">
                              <a:srgbClr val="000000"/>
                            </a:outerShdw>
                          </a:effectLst>
                          <a:latin typeface="Arial" charset="0"/>
                        </a:rPr>
                        <a:t>-0,57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13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0" i="0" u="none" strike="noStrike" cap="none" normalizeH="0" baseline="0" smtClean="0">
                          <a:ln>
                            <a:noFill/>
                          </a:ln>
                          <a:solidFill>
                            <a:schemeClr val="tx1"/>
                          </a:solidFill>
                          <a:effectLst>
                            <a:outerShdw blurRad="38100" dist="38100" dir="2700000" algn="tl">
                              <a:srgbClr val="000000"/>
                            </a:outerShdw>
                          </a:effectLst>
                          <a:latin typeface="Arial" charset="0"/>
                        </a:rPr>
                        <a:t>ANOVA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de-DE" sz="20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0" i="0" u="none" strike="noStrike" cap="none" normalizeH="0" baseline="0" smtClean="0">
                          <a:ln>
                            <a:noFill/>
                          </a:ln>
                          <a:solidFill>
                            <a:schemeClr val="tx1"/>
                          </a:solidFill>
                          <a:effectLst>
                            <a:outerShdw blurRad="38100" dist="38100" dir="2700000" algn="tl">
                              <a:srgbClr val="000000"/>
                            </a:outerShdw>
                          </a:effectLst>
                          <a:latin typeface="Arial" charset="0"/>
                        </a:rPr>
                        <a:t>F = 2,275</a:t>
                      </a:r>
                    </a:p>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0" i="0" u="none" strike="noStrike" cap="none" normalizeH="0" baseline="0" smtClean="0">
                          <a:ln>
                            <a:noFill/>
                          </a:ln>
                          <a:solidFill>
                            <a:schemeClr val="tx1"/>
                          </a:solidFill>
                          <a:effectLst>
                            <a:outerShdw blurRad="38100" dist="38100" dir="2700000" algn="tl">
                              <a:srgbClr val="000000"/>
                            </a:outerShdw>
                          </a:effectLst>
                          <a:latin typeface="Arial" charset="0"/>
                        </a:rPr>
                        <a:t>Sign. = 0,117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0" i="0" u="none" strike="noStrike" cap="none" normalizeH="0" baseline="0" smtClean="0">
                          <a:ln>
                            <a:noFill/>
                          </a:ln>
                          <a:solidFill>
                            <a:schemeClr val="tx1"/>
                          </a:solidFill>
                          <a:effectLst>
                            <a:outerShdw blurRad="38100" dist="38100" dir="2700000" algn="tl">
                              <a:srgbClr val="000000"/>
                            </a:outerShdw>
                          </a:effectLst>
                          <a:latin typeface="Arial" charset="0"/>
                        </a:rPr>
                        <a:t>F = 2,505</a:t>
                      </a:r>
                    </a:p>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000" b="0" i="0" u="none" strike="noStrike" cap="none" normalizeH="0" baseline="0" smtClean="0">
                          <a:ln>
                            <a:noFill/>
                          </a:ln>
                          <a:solidFill>
                            <a:schemeClr val="tx1"/>
                          </a:solidFill>
                          <a:effectLst>
                            <a:outerShdw blurRad="38100" dist="38100" dir="2700000" algn="tl">
                              <a:srgbClr val="000000"/>
                            </a:outerShdw>
                          </a:effectLst>
                          <a:latin typeface="Arial" charset="0"/>
                        </a:rPr>
                        <a:t>Sign. = 0,096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de-DE"/>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de-DE" sz="20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de-DE" sz="20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1690" name="Rectangle 87"/>
          <p:cNvSpPr>
            <a:spLocks noChangeArrowheads="1"/>
          </p:cNvSpPr>
          <p:nvPr/>
        </p:nvSpPr>
        <p:spPr bwMode="auto">
          <a:xfrm>
            <a:off x="3276600" y="1268413"/>
            <a:ext cx="2224088" cy="457200"/>
          </a:xfrm>
          <a:prstGeom prst="rect">
            <a:avLst/>
          </a:prstGeom>
          <a:noFill/>
          <a:ln w="9525">
            <a:noFill/>
            <a:miter lim="800000"/>
            <a:headEnd/>
            <a:tailEnd/>
          </a:ln>
        </p:spPr>
        <p:txBody>
          <a:bodyPr wrap="none">
            <a:spAutoFit/>
          </a:bodyPr>
          <a:lstStyle/>
          <a:p>
            <a:pPr algn="ctr" eaLnBrk="0" hangingPunct="0"/>
            <a:r>
              <a:rPr lang="de-DE" sz="2400" b="1" i="1">
                <a:latin typeface="Times New Roman" pitchFamily="18" charset="0"/>
              </a:rPr>
              <a:t>Results: ‘motor‘</a:t>
            </a:r>
            <a:endParaRPr lang="de-DE" sz="2400" i="1">
              <a:latin typeface="Times New Roman" pitchFamily="18" charset="0"/>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3753" name="Group 89"/>
          <p:cNvGraphicFramePr>
            <a:graphicFrameLocks noGrp="1"/>
          </p:cNvGraphicFramePr>
          <p:nvPr>
            <p:ph sz="half" idx="4294967295"/>
          </p:nvPr>
        </p:nvGraphicFramePr>
        <p:xfrm>
          <a:off x="395288" y="2492375"/>
          <a:ext cx="8404225" cy="4002088"/>
        </p:xfrm>
        <a:graphic>
          <a:graphicData uri="http://schemas.openxmlformats.org/drawingml/2006/table">
            <a:tbl>
              <a:tblPr/>
              <a:tblGrid>
                <a:gridCol w="1852612"/>
                <a:gridCol w="719138"/>
                <a:gridCol w="995362"/>
                <a:gridCol w="968375"/>
                <a:gridCol w="966788"/>
                <a:gridCol w="885825"/>
                <a:gridCol w="936625"/>
                <a:gridCol w="1079500"/>
              </a:tblGrid>
              <a:tr h="407988">
                <a:tc gridSpan="8">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2800" b="0" i="0" u="none" strike="noStrike" cap="none" normalizeH="0" baseline="0" smtClean="0">
                          <a:ln>
                            <a:noFill/>
                          </a:ln>
                          <a:solidFill>
                            <a:schemeClr val="tx1"/>
                          </a:solidFill>
                          <a:effectLst>
                            <a:outerShdw blurRad="38100" dist="38100" dir="2700000" algn="tl">
                              <a:srgbClr val="000000"/>
                            </a:outerShdw>
                          </a:effectLst>
                          <a:latin typeface="Arial" charset="0"/>
                        </a:rPr>
                        <a:t>Body Concept (FKKS – Deusinger 1998)</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4B818">
                        <a:alpha val="39999"/>
                      </a:srgbClr>
                    </a:solidFill>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tr>
              <a:tr h="4079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t1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hMerge="1">
                  <a:txBody>
                    <a:bodyPr/>
                    <a:lstStyle/>
                    <a:p>
                      <a:endParaRPr lang="de-DE"/>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hMerge="1">
                  <a:txBody>
                    <a:bodyPr/>
                    <a:lstStyle/>
                    <a:p>
                      <a:endParaRPr lang="de-DE"/>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r>
              <a:tr h="4079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SD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SD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Sign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Effect St.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r>
              <a:tr h="4079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Total</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122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27,10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3,67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28,25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3,77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-0,31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r>
              <a:tr h="4079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high perf.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27,3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6,0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28,7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5,7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0,101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-0,23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r>
              <a:tr h="4079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regular PA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21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30,0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2,9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30,5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3,3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0,381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-0,14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r>
              <a:tr h="4079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inconstant PA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58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26,9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3,7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28,4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3,9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rgbClr val="FFFF00"/>
                          </a:solidFill>
                          <a:effectLst>
                            <a:outerShdw blurRad="38100" dist="38100" dir="2700000" algn="tl">
                              <a:srgbClr val="000000"/>
                            </a:outerShdw>
                          </a:effectLst>
                          <a:latin typeface="Arial" charset="0"/>
                        </a:rPr>
                        <a:t>-0,37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alpha val="0"/>
                      </a:srgbClr>
                    </a:solidFill>
                  </a:tcPr>
                </a:tc>
              </a:tr>
              <a:tr h="407988">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no PA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39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25,7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2,9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26,9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3,0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0,003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rgbClr val="FFFF00"/>
                          </a:solidFill>
                          <a:effectLst>
                            <a:outerShdw blurRad="38100" dist="38100" dir="2700000" algn="tl">
                              <a:srgbClr val="000000"/>
                            </a:outerShdw>
                          </a:effectLst>
                          <a:latin typeface="Arial" charset="0"/>
                        </a:rPr>
                        <a:t>-0,39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alpha val="0"/>
                      </a:srgbClr>
                    </a:solidFill>
                  </a:tcPr>
                </a:tc>
              </a:tr>
              <a:tr h="40957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ANOVA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F = 7,31</a:t>
                      </a:r>
                    </a:p>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Sign. = 0,000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hMerge="1">
                  <a:txBody>
                    <a:bodyPr/>
                    <a:lstStyle/>
                    <a:p>
                      <a:endParaRPr lang="de-DE"/>
                    </a:p>
                  </a:txBody>
                  <a:tcPr/>
                </a:tc>
                <a:tc gridSpan="2">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F = 4,57</a:t>
                      </a:r>
                    </a:p>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r>
                        <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rPr>
                        <a:t>Sign. = 0,005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hMerge="1">
                  <a:txBody>
                    <a:bodyPr/>
                    <a:lstStyle/>
                    <a:p>
                      <a:endParaRPr lang="de-DE"/>
                    </a:p>
                  </a:txBody>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90000"/>
                        <a:buFont typeface="Wingdings" pitchFamily="2" charset="2"/>
                        <a:buNone/>
                        <a:tabLst/>
                      </a:pPr>
                      <a:endParaRPr kumimoji="0" lang="de-DE" sz="1600" b="0" i="0" u="none" strike="noStrike" cap="none" normalizeH="0" baseline="0" smtClean="0">
                        <a:ln>
                          <a:noFill/>
                        </a:ln>
                        <a:solidFill>
                          <a:schemeClr val="tx1"/>
                        </a:solidFill>
                        <a:effectLst>
                          <a:outerShdw blurRad="38100" dist="38100" dir="2700000" algn="tl">
                            <a:srgbClr val="000000"/>
                          </a:outerShdw>
                        </a:effectLst>
                        <a:latin typeface="Arial"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BE0E3">
                        <a:alpha val="0"/>
                      </a:srgbClr>
                    </a:solidFill>
                  </a:tcPr>
                </a:tc>
              </a:tr>
            </a:tbl>
          </a:graphicData>
        </a:graphic>
      </p:graphicFrame>
      <p:sp>
        <p:nvSpPr>
          <p:cNvPr id="113747" name="Line 85"/>
          <p:cNvSpPr>
            <a:spLocks noChangeShapeType="1"/>
          </p:cNvSpPr>
          <p:nvPr/>
        </p:nvSpPr>
        <p:spPr bwMode="auto">
          <a:xfrm>
            <a:off x="3419475" y="3644900"/>
            <a:ext cx="144463" cy="0"/>
          </a:xfrm>
          <a:prstGeom prst="line">
            <a:avLst/>
          </a:prstGeom>
          <a:noFill/>
          <a:ln w="9525">
            <a:solidFill>
              <a:schemeClr val="tx1"/>
            </a:solidFill>
            <a:round/>
            <a:headEnd/>
            <a:tailEnd/>
          </a:ln>
        </p:spPr>
        <p:txBody>
          <a:bodyPr/>
          <a:lstStyle/>
          <a:p>
            <a:endParaRPr lang="de-DE"/>
          </a:p>
        </p:txBody>
      </p:sp>
      <p:sp>
        <p:nvSpPr>
          <p:cNvPr id="113748" name="Line 86"/>
          <p:cNvSpPr>
            <a:spLocks noChangeShapeType="1"/>
          </p:cNvSpPr>
          <p:nvPr/>
        </p:nvSpPr>
        <p:spPr bwMode="auto">
          <a:xfrm>
            <a:off x="5364163" y="3644900"/>
            <a:ext cx="144462" cy="0"/>
          </a:xfrm>
          <a:prstGeom prst="line">
            <a:avLst/>
          </a:prstGeom>
          <a:noFill/>
          <a:ln w="9525">
            <a:solidFill>
              <a:schemeClr val="tx1"/>
            </a:solidFill>
            <a:round/>
            <a:headEnd/>
            <a:tailEnd/>
          </a:ln>
        </p:spPr>
        <p:txBody>
          <a:bodyPr/>
          <a:lstStyle/>
          <a:p>
            <a:endParaRPr lang="de-DE"/>
          </a:p>
        </p:txBody>
      </p:sp>
      <p:sp>
        <p:nvSpPr>
          <p:cNvPr id="113750" name="Rectangle 93"/>
          <p:cNvSpPr>
            <a:spLocks noChangeArrowheads="1"/>
          </p:cNvSpPr>
          <p:nvPr/>
        </p:nvSpPr>
        <p:spPr bwMode="auto">
          <a:xfrm>
            <a:off x="3203575" y="1341438"/>
            <a:ext cx="2343150" cy="457200"/>
          </a:xfrm>
          <a:prstGeom prst="rect">
            <a:avLst/>
          </a:prstGeom>
          <a:noFill/>
          <a:ln w="9525">
            <a:noFill/>
            <a:miter lim="800000"/>
            <a:headEnd/>
            <a:tailEnd/>
          </a:ln>
        </p:spPr>
        <p:txBody>
          <a:bodyPr wrap="none">
            <a:spAutoFit/>
          </a:bodyPr>
          <a:lstStyle/>
          <a:p>
            <a:pPr algn="ctr" eaLnBrk="0" hangingPunct="0"/>
            <a:r>
              <a:rPr lang="de-DE" sz="2400" b="1" i="1">
                <a:latin typeface="Times New Roman" pitchFamily="18" charset="0"/>
              </a:rPr>
              <a:t>Results: ‘psycho‘</a:t>
            </a:r>
            <a:endParaRPr lang="de-DE" sz="2400" i="1">
              <a:latin typeface="Times New Roman" pitchFamily="18" charset="0"/>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43" name="Rectangle 3"/>
          <p:cNvSpPr>
            <a:spLocks noGrp="1" noChangeArrowheads="1"/>
          </p:cNvSpPr>
          <p:nvPr>
            <p:ph type="body" idx="4294967295"/>
          </p:nvPr>
        </p:nvSpPr>
        <p:spPr>
          <a:xfrm>
            <a:off x="457200" y="2684463"/>
            <a:ext cx="8229600" cy="3192462"/>
          </a:xfrm>
        </p:spPr>
        <p:txBody>
          <a:bodyPr/>
          <a:lstStyle/>
          <a:p>
            <a:pPr marL="0" indent="0"/>
            <a:r>
              <a:rPr lang="de-DE" sz="2800"/>
              <a:t> </a:t>
            </a:r>
            <a:r>
              <a:rPr lang="de-DE" sz="2000" b="1"/>
              <a:t>Sample:</a:t>
            </a:r>
            <a:r>
              <a:rPr lang="de-DE" sz="2000"/>
              <a:t> 	n = 66 inpatients</a:t>
            </a:r>
          </a:p>
          <a:p>
            <a:pPr marL="0" indent="0"/>
            <a:r>
              <a:rPr lang="de-DE" sz="2000"/>
              <a:t>		n = 124 outpatients</a:t>
            </a:r>
          </a:p>
          <a:p>
            <a:pPr marL="0" indent="0"/>
            <a:r>
              <a:rPr lang="de-DE" sz="2000"/>
              <a:t>		ICD: F 30 – 39/ F 40 – 48/ F 10 – 19/ E 65-68</a:t>
            </a:r>
          </a:p>
          <a:p>
            <a:pPr marL="0" indent="0"/>
            <a:endParaRPr lang="de-DE" sz="2000"/>
          </a:p>
          <a:p>
            <a:pPr marL="0" indent="0"/>
            <a:r>
              <a:rPr lang="de-DE" sz="2000" b="1"/>
              <a:t> Interventions:</a:t>
            </a:r>
            <a:r>
              <a:rPr lang="de-DE" sz="2000"/>
              <a:t>	Psychomotor Therapy,</a:t>
            </a:r>
          </a:p>
          <a:p>
            <a:pPr marL="0" indent="0"/>
            <a:r>
              <a:rPr lang="de-DE" sz="2000"/>
              <a:t>		Adapted Physical Activity</a:t>
            </a:r>
          </a:p>
          <a:p>
            <a:pPr marL="0" indent="0"/>
            <a:r>
              <a:rPr lang="de-DE" sz="2000"/>
              <a:t>                        	Dance/Movement Therapy  </a:t>
            </a:r>
          </a:p>
          <a:p>
            <a:pPr marL="0" indent="0"/>
            <a:endParaRPr lang="de-DE" sz="2000"/>
          </a:p>
          <a:p>
            <a:pPr marL="0" indent="0"/>
            <a:r>
              <a:rPr lang="de-DE" sz="2000"/>
              <a:t>		inpatients:	6 weeks: 36 sessions à 45 min </a:t>
            </a:r>
          </a:p>
          <a:p>
            <a:pPr marL="0" indent="0"/>
            <a:r>
              <a:rPr lang="de-DE" sz="2000"/>
              <a:t>		outpatients:	1 year: 40 sessions à 90 min</a:t>
            </a:r>
          </a:p>
        </p:txBody>
      </p:sp>
      <p:sp>
        <p:nvSpPr>
          <p:cNvPr id="115716" name="Text Box 5"/>
          <p:cNvSpPr txBox="1">
            <a:spLocks noChangeArrowheads="1"/>
          </p:cNvSpPr>
          <p:nvPr/>
        </p:nvSpPr>
        <p:spPr bwMode="auto">
          <a:xfrm>
            <a:off x="250825" y="2060575"/>
            <a:ext cx="8748713" cy="457200"/>
          </a:xfrm>
          <a:prstGeom prst="rect">
            <a:avLst/>
          </a:prstGeom>
          <a:noFill/>
          <a:ln w="9525">
            <a:noFill/>
            <a:miter lim="800000"/>
            <a:headEnd/>
            <a:tailEnd/>
          </a:ln>
        </p:spPr>
        <p:txBody>
          <a:bodyPr>
            <a:spAutoFit/>
          </a:bodyPr>
          <a:lstStyle/>
          <a:p>
            <a:pPr eaLnBrk="0" hangingPunct="0">
              <a:spcBef>
                <a:spcPct val="50000"/>
              </a:spcBef>
            </a:pPr>
            <a:r>
              <a:rPr lang="de-DE" sz="2400" b="1">
                <a:latin typeface="Times New Roman" pitchFamily="18" charset="0"/>
              </a:rPr>
              <a:t>Study 3: Subjective Evaluation Movement Therapy (Hölter 2006)</a:t>
            </a:r>
          </a:p>
        </p:txBody>
      </p:sp>
      <p:sp>
        <p:nvSpPr>
          <p:cNvPr id="115717" name="Text Box 6"/>
          <p:cNvSpPr txBox="1">
            <a:spLocks noChangeArrowheads="1"/>
          </p:cNvSpPr>
          <p:nvPr/>
        </p:nvSpPr>
        <p:spPr bwMode="auto">
          <a:xfrm>
            <a:off x="468313" y="1125538"/>
            <a:ext cx="8496300" cy="822325"/>
          </a:xfrm>
          <a:prstGeom prst="rect">
            <a:avLst/>
          </a:prstGeom>
          <a:noFill/>
          <a:ln w="9525">
            <a:noFill/>
            <a:miter lim="800000"/>
            <a:headEnd/>
            <a:tailEnd/>
          </a:ln>
        </p:spPr>
        <p:txBody>
          <a:bodyPr>
            <a:spAutoFit/>
          </a:bodyPr>
          <a:lstStyle/>
          <a:p>
            <a:pPr eaLnBrk="0" hangingPunct="0">
              <a:spcBef>
                <a:spcPct val="50000"/>
              </a:spcBef>
            </a:pPr>
            <a:r>
              <a:rPr lang="de-DE" sz="2400">
                <a:latin typeface="Times New Roman" pitchFamily="18" charset="0"/>
              </a:rPr>
              <a:t>Example 2: Extratherapeutic Change (Enviroment) + Common		       Factor alliance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7344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7344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7344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7344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7344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7344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7344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7344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Rectangle 3"/>
          <p:cNvSpPr>
            <a:spLocks noGrp="1" noChangeArrowheads="1"/>
          </p:cNvSpPr>
          <p:nvPr>
            <p:ph type="body" sz="half" idx="4294967295"/>
          </p:nvPr>
        </p:nvSpPr>
        <p:spPr>
          <a:xfrm>
            <a:off x="468313" y="1700213"/>
            <a:ext cx="7804150" cy="446087"/>
          </a:xfrm>
        </p:spPr>
        <p:txBody>
          <a:bodyPr/>
          <a:lstStyle/>
          <a:p>
            <a:pPr marL="0" indent="0"/>
            <a:r>
              <a:rPr lang="de-DE" sz="2800"/>
              <a:t>Body/Self Experience (DQEMT)</a:t>
            </a:r>
          </a:p>
          <a:p>
            <a:pPr marL="0" indent="0"/>
            <a:endParaRPr lang="de-DE" sz="2800"/>
          </a:p>
        </p:txBody>
      </p:sp>
      <p:graphicFrame>
        <p:nvGraphicFramePr>
          <p:cNvPr id="117764" name="Object 5"/>
          <p:cNvGraphicFramePr>
            <a:graphicFrameLocks noChangeAspect="1"/>
          </p:cNvGraphicFramePr>
          <p:nvPr>
            <p:ph sz="half" idx="4294967295"/>
          </p:nvPr>
        </p:nvGraphicFramePr>
        <p:xfrm>
          <a:off x="0" y="2133600"/>
          <a:ext cx="7877175" cy="4438650"/>
        </p:xfrm>
        <a:graphic>
          <a:graphicData uri="http://schemas.openxmlformats.org/presentationml/2006/ole">
            <p:oleObj spid="_x0000_s117764" name="Diagramm" r:id="rId4" imgW="7200900" imgH="4057536" progId="MSGraph.Chart.8">
              <p:embed followColorScheme="full"/>
            </p:oleObj>
          </a:graphicData>
        </a:graphic>
      </p:graphicFrame>
      <p:grpSp>
        <p:nvGrpSpPr>
          <p:cNvPr id="117765" name="Group 7"/>
          <p:cNvGrpSpPr>
            <a:grpSpLocks/>
          </p:cNvGrpSpPr>
          <p:nvPr/>
        </p:nvGrpSpPr>
        <p:grpSpPr bwMode="auto">
          <a:xfrm>
            <a:off x="1547813" y="3068638"/>
            <a:ext cx="838200" cy="606425"/>
            <a:chOff x="2149" y="1538"/>
            <a:chExt cx="528" cy="382"/>
          </a:xfrm>
        </p:grpSpPr>
        <p:sp>
          <p:nvSpPr>
            <p:cNvPr id="117766" name="AutoShape 8"/>
            <p:cNvSpPr>
              <a:spLocks noChangeArrowheads="1"/>
            </p:cNvSpPr>
            <p:nvPr/>
          </p:nvSpPr>
          <p:spPr bwMode="auto">
            <a:xfrm rot="-1483431">
              <a:off x="2149" y="1538"/>
              <a:ext cx="528" cy="144"/>
            </a:xfrm>
            <a:prstGeom prst="rightArrow">
              <a:avLst>
                <a:gd name="adj1" fmla="val 41667"/>
                <a:gd name="adj2" fmla="val 91667"/>
              </a:avLst>
            </a:prstGeom>
            <a:solidFill>
              <a:schemeClr val="tx1"/>
            </a:solidFill>
            <a:ln w="9525">
              <a:solidFill>
                <a:schemeClr val="tx1"/>
              </a:solidFill>
              <a:miter lim="800000"/>
              <a:headEnd/>
              <a:tailEnd/>
            </a:ln>
          </p:spPr>
          <p:txBody>
            <a:bodyPr wrap="none" anchor="ctr"/>
            <a:lstStyle/>
            <a:p>
              <a:pPr algn="ctr" eaLnBrk="0" hangingPunct="0"/>
              <a:endParaRPr lang="de-DE" sz="3600">
                <a:latin typeface="Times New Roman" pitchFamily="18" charset="0"/>
              </a:endParaRPr>
            </a:p>
          </p:txBody>
        </p:sp>
        <p:sp>
          <p:nvSpPr>
            <p:cNvPr id="117767" name="Text Box 9"/>
            <p:cNvSpPr txBox="1">
              <a:spLocks noChangeArrowheads="1"/>
            </p:cNvSpPr>
            <p:nvPr/>
          </p:nvSpPr>
          <p:spPr bwMode="auto">
            <a:xfrm>
              <a:off x="2208" y="1728"/>
              <a:ext cx="432" cy="192"/>
            </a:xfrm>
            <a:prstGeom prst="rect">
              <a:avLst/>
            </a:prstGeom>
            <a:noFill/>
            <a:ln w="9525">
              <a:noFill/>
              <a:miter lim="800000"/>
              <a:headEnd/>
              <a:tailEnd/>
            </a:ln>
          </p:spPr>
          <p:txBody>
            <a:bodyPr>
              <a:spAutoFit/>
            </a:bodyPr>
            <a:lstStyle/>
            <a:p>
              <a:pPr eaLnBrk="0" hangingPunct="0">
                <a:spcBef>
                  <a:spcPct val="50000"/>
                </a:spcBef>
              </a:pPr>
              <a:r>
                <a:rPr lang="de-DE" sz="1400" b="1"/>
                <a:t>sign.</a:t>
              </a:r>
            </a:p>
          </p:txBody>
        </p:sp>
      </p:grpSp>
      <p:sp>
        <p:nvSpPr>
          <p:cNvPr id="117768" name="Line 10"/>
          <p:cNvSpPr>
            <a:spLocks noChangeShapeType="1"/>
          </p:cNvSpPr>
          <p:nvPr/>
        </p:nvSpPr>
        <p:spPr bwMode="auto">
          <a:xfrm>
            <a:off x="5795963" y="4221163"/>
            <a:ext cx="2016125" cy="0"/>
          </a:xfrm>
          <a:prstGeom prst="line">
            <a:avLst/>
          </a:prstGeom>
          <a:noFill/>
          <a:ln w="9525">
            <a:solidFill>
              <a:schemeClr val="tx1"/>
            </a:solidFill>
            <a:round/>
            <a:headEnd/>
            <a:tailEnd/>
          </a:ln>
        </p:spPr>
        <p:txBody>
          <a:bodyPr/>
          <a:lstStyle/>
          <a:p>
            <a:endParaRPr lang="de-DE"/>
          </a:p>
        </p:txBody>
      </p:sp>
      <p:sp>
        <p:nvSpPr>
          <p:cNvPr id="117769" name="Text Box 11"/>
          <p:cNvSpPr txBox="1">
            <a:spLocks noChangeArrowheads="1"/>
          </p:cNvSpPr>
          <p:nvPr/>
        </p:nvSpPr>
        <p:spPr bwMode="auto">
          <a:xfrm>
            <a:off x="7885113" y="3357563"/>
            <a:ext cx="1258887" cy="366712"/>
          </a:xfrm>
          <a:prstGeom prst="rect">
            <a:avLst/>
          </a:prstGeom>
          <a:noFill/>
          <a:ln w="9525">
            <a:noFill/>
            <a:miter lim="800000"/>
            <a:headEnd/>
            <a:tailEnd/>
          </a:ln>
        </p:spPr>
        <p:txBody>
          <a:bodyPr>
            <a:spAutoFit/>
          </a:bodyPr>
          <a:lstStyle/>
          <a:p>
            <a:pPr eaLnBrk="0" hangingPunct="0">
              <a:spcBef>
                <a:spcPct val="50000"/>
              </a:spcBef>
            </a:pPr>
            <a:r>
              <a:rPr lang="de-DE">
                <a:latin typeface="Times New Roman" pitchFamily="18" charset="0"/>
              </a:rPr>
              <a:t>inpatients</a:t>
            </a:r>
          </a:p>
        </p:txBody>
      </p:sp>
      <p:sp>
        <p:nvSpPr>
          <p:cNvPr id="117770" name="Text Box 15"/>
          <p:cNvSpPr txBox="1">
            <a:spLocks noChangeArrowheads="1"/>
          </p:cNvSpPr>
          <p:nvPr/>
        </p:nvSpPr>
        <p:spPr bwMode="auto">
          <a:xfrm>
            <a:off x="7885113" y="4652963"/>
            <a:ext cx="1258887" cy="366712"/>
          </a:xfrm>
          <a:prstGeom prst="rect">
            <a:avLst/>
          </a:prstGeom>
          <a:noFill/>
          <a:ln w="9525">
            <a:noFill/>
            <a:miter lim="800000"/>
            <a:headEnd/>
            <a:tailEnd/>
          </a:ln>
        </p:spPr>
        <p:txBody>
          <a:bodyPr>
            <a:spAutoFit/>
          </a:bodyPr>
          <a:lstStyle/>
          <a:p>
            <a:pPr eaLnBrk="0" hangingPunct="0">
              <a:spcBef>
                <a:spcPct val="50000"/>
              </a:spcBef>
            </a:pPr>
            <a:r>
              <a:rPr lang="de-DE">
                <a:latin typeface="Times New Roman" pitchFamily="18" charset="0"/>
              </a:rPr>
              <a:t>outpatients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de-DE"/>
          </a:p>
        </p:txBody>
      </p:sp>
      <p:sp>
        <p:nvSpPr>
          <p:cNvPr id="161795" name="Rectangle 3"/>
          <p:cNvSpPr>
            <a:spLocks noGrp="1" noChangeArrowheads="1"/>
          </p:cNvSpPr>
          <p:nvPr>
            <p:ph type="body" idx="1"/>
          </p:nvPr>
        </p:nvSpPr>
        <p:spPr/>
        <p:txBody>
          <a:bodyPr/>
          <a:lstStyle/>
          <a:p>
            <a:r>
              <a:rPr lang="de-DE" b="1"/>
              <a:t>Dimensionen des Qualitätsmanagements</a:t>
            </a:r>
          </a:p>
          <a:p>
            <a:endParaRPr lang="de-DE" sz="2800"/>
          </a:p>
          <a:p>
            <a:r>
              <a:rPr lang="de-DE" sz="2800"/>
              <a:t>-Strukturqualität  Ausstattung,Personal etc.</a:t>
            </a:r>
          </a:p>
          <a:p>
            <a:r>
              <a:rPr lang="de-DE" sz="2800"/>
              <a:t>-Prozessqualität  Art,Umfang der diagnostischen und therapeutischen Massnahmen</a:t>
            </a:r>
          </a:p>
          <a:p>
            <a:r>
              <a:rPr lang="de-DE" sz="2800"/>
              <a:t>-Ergebnisqualität  Beurteilung des Behandlungsergebnisses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idx="4294967295"/>
          </p:nvPr>
        </p:nvSpPr>
        <p:spPr bwMode="auto">
          <a:xfrm>
            <a:off x="457200" y="274638"/>
            <a:ext cx="8229600" cy="1143000"/>
          </a:xfrm>
          <a:prstGeom prst="rect">
            <a:avLst/>
          </a:prstGeom>
          <a:solidFill>
            <a:srgbClr val="FFFFFF">
              <a:alpha val="0"/>
            </a:srgbClr>
          </a:solidFill>
          <a:ln>
            <a:solidFill>
              <a:srgbClr val="000000"/>
            </a:solidFill>
            <a:miter lim="800000"/>
            <a:headEnd/>
            <a:tailEnd/>
          </a:ln>
        </p:spPr>
        <p:txBody>
          <a:bodyPr anchor="ctr"/>
          <a:lstStyle/>
          <a:p>
            <a:r>
              <a:rPr lang="de-DE">
                <a:effectLst>
                  <a:outerShdw blurRad="38100" dist="38100" dir="2700000" algn="tl">
                    <a:srgbClr val="C0C0C0"/>
                  </a:outerShdw>
                </a:effectLst>
              </a:rPr>
              <a:t>Summary</a:t>
            </a:r>
          </a:p>
        </p:txBody>
      </p:sp>
      <p:sp>
        <p:nvSpPr>
          <p:cNvPr id="593923" name="Rectangle 3"/>
          <p:cNvSpPr>
            <a:spLocks noGrp="1" noChangeArrowheads="1"/>
          </p:cNvSpPr>
          <p:nvPr>
            <p:ph type="body" idx="4294967295"/>
          </p:nvPr>
        </p:nvSpPr>
        <p:spPr/>
        <p:txBody>
          <a:bodyPr/>
          <a:lstStyle/>
          <a:p>
            <a:pPr marL="457200" indent="-457200">
              <a:buFont typeface="Wingdings" pitchFamily="2" charset="2"/>
              <a:buAutoNum type="arabicPeriod"/>
            </a:pPr>
            <a:r>
              <a:rPr lang="de-DE" sz="2400"/>
              <a:t>Psychomotor interventions are successful but the specifity is a myth.</a:t>
            </a:r>
          </a:p>
          <a:p>
            <a:pPr marL="457200" indent="-457200">
              <a:buFont typeface="Wingdings" pitchFamily="2" charset="2"/>
              <a:buAutoNum type="arabicPeriod"/>
            </a:pPr>
            <a:endParaRPr lang="de-DE" sz="2400"/>
          </a:p>
          <a:p>
            <a:pPr marL="457200" indent="-457200">
              <a:buFont typeface="Wingdings" pitchFamily="2" charset="2"/>
              <a:buAutoNum type="arabicPeriod"/>
            </a:pPr>
            <a:r>
              <a:rPr lang="de-DE" sz="2400"/>
              <a:t>Referring to outcome research in psychotherapy the </a:t>
            </a:r>
            <a:r>
              <a:rPr lang="de-DE" sz="2400" i="1"/>
              <a:t>medical model</a:t>
            </a:r>
            <a:r>
              <a:rPr lang="de-DE" sz="2400"/>
              <a:t> based on specifity does not seem to be adequate for research in psychomotricity either.</a:t>
            </a:r>
          </a:p>
          <a:p>
            <a:pPr marL="457200" indent="-457200">
              <a:buFont typeface="Wingdings" pitchFamily="2" charset="2"/>
              <a:buAutoNum type="arabicPeriod"/>
            </a:pPr>
            <a:endParaRPr lang="de-DE" sz="2400"/>
          </a:p>
          <a:p>
            <a:pPr marL="457200" indent="-457200">
              <a:buFont typeface="Wingdings" pitchFamily="2" charset="2"/>
              <a:buAutoNum type="arabicPeriod"/>
            </a:pPr>
            <a:r>
              <a:rPr lang="de-DE" sz="2400"/>
              <a:t>An alternative is the </a:t>
            </a:r>
            <a:r>
              <a:rPr lang="de-DE" sz="2400" i="1"/>
              <a:t>contextual model</a:t>
            </a:r>
            <a:r>
              <a:rPr lang="de-DE" sz="2400"/>
              <a:t> which focuses on common factors like expectancies and beliefs of clients and therapists as well as their alliance. More research of these aspects is needed.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939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939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9392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idx="4294967295"/>
          </p:nvPr>
        </p:nvSpPr>
        <p:spPr bwMode="auto">
          <a:xfrm>
            <a:off x="457200" y="274638"/>
            <a:ext cx="8229600" cy="1143000"/>
          </a:xfrm>
          <a:prstGeom prst="rect">
            <a:avLst/>
          </a:prstGeom>
          <a:solidFill>
            <a:srgbClr val="FFFFFF">
              <a:alpha val="0"/>
            </a:srgbClr>
          </a:solidFill>
          <a:ln>
            <a:solidFill>
              <a:srgbClr val="000000"/>
            </a:solidFill>
            <a:miter lim="800000"/>
            <a:headEnd/>
            <a:tailEnd/>
          </a:ln>
        </p:spPr>
        <p:txBody>
          <a:bodyPr anchor="ctr"/>
          <a:lstStyle/>
          <a:p>
            <a:endParaRPr lang="de-DE">
              <a:effectLst>
                <a:outerShdw blurRad="38100" dist="38100" dir="2700000" algn="tl">
                  <a:srgbClr val="C0C0C0"/>
                </a:outerShdw>
              </a:effectLst>
            </a:endParaRPr>
          </a:p>
        </p:txBody>
      </p:sp>
      <p:sp>
        <p:nvSpPr>
          <p:cNvPr id="123907" name="Rectangle 3"/>
          <p:cNvSpPr>
            <a:spLocks noGrp="1" noChangeArrowheads="1"/>
          </p:cNvSpPr>
          <p:nvPr>
            <p:ph idx="4294967295"/>
          </p:nvPr>
        </p:nvSpPr>
        <p:spPr>
          <a:xfrm>
            <a:off x="669925" y="2286000"/>
            <a:ext cx="8016875" cy="3641725"/>
          </a:xfrm>
        </p:spPr>
        <p:txBody>
          <a:bodyPr/>
          <a:lstStyle/>
          <a:p>
            <a:pPr marL="0" indent="0"/>
            <a:endParaRPr lang="de-DE"/>
          </a:p>
        </p:txBody>
      </p:sp>
      <p:grpSp>
        <p:nvGrpSpPr>
          <p:cNvPr id="123908" name="Group 4"/>
          <p:cNvGrpSpPr>
            <a:grpSpLocks/>
          </p:cNvGrpSpPr>
          <p:nvPr/>
        </p:nvGrpSpPr>
        <p:grpSpPr bwMode="auto">
          <a:xfrm>
            <a:off x="827088" y="1989138"/>
            <a:ext cx="2879725" cy="2736850"/>
            <a:chOff x="431" y="1253"/>
            <a:chExt cx="2132" cy="2087"/>
          </a:xfrm>
        </p:grpSpPr>
        <p:sp>
          <p:nvSpPr>
            <p:cNvPr id="123909" name="Oval 5"/>
            <p:cNvSpPr>
              <a:spLocks noChangeArrowheads="1"/>
            </p:cNvSpPr>
            <p:nvPr/>
          </p:nvSpPr>
          <p:spPr bwMode="auto">
            <a:xfrm>
              <a:off x="431" y="1253"/>
              <a:ext cx="2132" cy="2087"/>
            </a:xfrm>
            <a:prstGeom prst="ellipse">
              <a:avLst/>
            </a:prstGeom>
            <a:solidFill>
              <a:schemeClr val="tx1">
                <a:alpha val="20000"/>
              </a:schemeClr>
            </a:solidFill>
            <a:ln w="9525">
              <a:solidFill>
                <a:schemeClr val="tx1"/>
              </a:solidFill>
              <a:round/>
              <a:headEnd/>
              <a:tailEnd/>
            </a:ln>
          </p:spPr>
          <p:txBody>
            <a:bodyPr wrap="none" anchor="ctr"/>
            <a:lstStyle/>
            <a:p>
              <a:pPr eaLnBrk="0" hangingPunct="0"/>
              <a:endParaRPr lang="de-DE" sz="2400">
                <a:latin typeface="Times New Roman" pitchFamily="18" charset="0"/>
              </a:endParaRPr>
            </a:p>
          </p:txBody>
        </p:sp>
        <p:sp>
          <p:nvSpPr>
            <p:cNvPr id="123910" name="Oval 6"/>
            <p:cNvSpPr>
              <a:spLocks noChangeArrowheads="1"/>
            </p:cNvSpPr>
            <p:nvPr/>
          </p:nvSpPr>
          <p:spPr bwMode="auto">
            <a:xfrm>
              <a:off x="748" y="1525"/>
              <a:ext cx="1542" cy="1497"/>
            </a:xfrm>
            <a:prstGeom prst="ellipse">
              <a:avLst/>
            </a:prstGeom>
            <a:solidFill>
              <a:schemeClr val="tx1">
                <a:alpha val="20000"/>
              </a:schemeClr>
            </a:solidFill>
            <a:ln w="9525">
              <a:noFill/>
              <a:round/>
              <a:headEnd/>
              <a:tailEnd/>
            </a:ln>
          </p:spPr>
          <p:txBody>
            <a:bodyPr wrap="none" anchor="ctr"/>
            <a:lstStyle/>
            <a:p>
              <a:pPr eaLnBrk="0" hangingPunct="0"/>
              <a:endParaRPr lang="de-DE" sz="2400">
                <a:latin typeface="Times New Roman" pitchFamily="18" charset="0"/>
              </a:endParaRPr>
            </a:p>
          </p:txBody>
        </p:sp>
      </p:grpSp>
      <p:sp>
        <p:nvSpPr>
          <p:cNvPr id="123911" name="Text Box 7"/>
          <p:cNvSpPr txBox="1">
            <a:spLocks noChangeArrowheads="1"/>
          </p:cNvSpPr>
          <p:nvPr/>
        </p:nvSpPr>
        <p:spPr bwMode="auto">
          <a:xfrm>
            <a:off x="684213" y="5229225"/>
            <a:ext cx="3240087" cy="1128713"/>
          </a:xfrm>
          <a:prstGeom prst="rect">
            <a:avLst/>
          </a:prstGeom>
          <a:noFill/>
          <a:ln w="9525">
            <a:noFill/>
            <a:miter lim="800000"/>
            <a:headEnd/>
            <a:tailEnd/>
          </a:ln>
        </p:spPr>
        <p:txBody>
          <a:bodyPr>
            <a:spAutoFit/>
          </a:bodyPr>
          <a:lstStyle/>
          <a:p>
            <a:pPr algn="ctr" eaLnBrk="0" hangingPunct="0">
              <a:spcBef>
                <a:spcPct val="50000"/>
              </a:spcBef>
            </a:pPr>
            <a:r>
              <a:rPr lang="de-DE" sz="1400">
                <a:latin typeface="Akkurat Office" pitchFamily="50" charset="0"/>
              </a:rPr>
              <a:t>Specific Effects</a:t>
            </a:r>
          </a:p>
          <a:p>
            <a:pPr algn="ctr" eaLnBrk="0" hangingPunct="0">
              <a:spcBef>
                <a:spcPct val="50000"/>
              </a:spcBef>
            </a:pPr>
            <a:r>
              <a:rPr lang="de-DE" sz="1200">
                <a:latin typeface="Akkurat Office" pitchFamily="50" charset="0"/>
              </a:rPr>
              <a:t>(Physiochemical – due to specific medical procedures)</a:t>
            </a:r>
          </a:p>
          <a:p>
            <a:pPr algn="ctr" eaLnBrk="0" hangingPunct="0">
              <a:spcBef>
                <a:spcPct val="50000"/>
              </a:spcBef>
            </a:pPr>
            <a:r>
              <a:rPr lang="de-DE" sz="1600" b="1">
                <a:latin typeface="Akkurat Office" pitchFamily="50" charset="0"/>
              </a:rPr>
              <a:t>Medicine</a:t>
            </a:r>
          </a:p>
        </p:txBody>
      </p:sp>
      <p:sp>
        <p:nvSpPr>
          <p:cNvPr id="123912" name="Text Box 8"/>
          <p:cNvSpPr txBox="1">
            <a:spLocks noChangeArrowheads="1"/>
          </p:cNvSpPr>
          <p:nvPr/>
        </p:nvSpPr>
        <p:spPr bwMode="auto">
          <a:xfrm>
            <a:off x="5292725" y="5229225"/>
            <a:ext cx="3240088" cy="1128713"/>
          </a:xfrm>
          <a:prstGeom prst="rect">
            <a:avLst/>
          </a:prstGeom>
          <a:noFill/>
          <a:ln w="9525">
            <a:noFill/>
            <a:miter lim="800000"/>
            <a:headEnd/>
            <a:tailEnd/>
          </a:ln>
        </p:spPr>
        <p:txBody>
          <a:bodyPr>
            <a:spAutoFit/>
          </a:bodyPr>
          <a:lstStyle/>
          <a:p>
            <a:pPr algn="ctr" eaLnBrk="0" hangingPunct="0">
              <a:spcBef>
                <a:spcPct val="50000"/>
              </a:spcBef>
            </a:pPr>
            <a:r>
              <a:rPr lang="de-DE" sz="1400">
                <a:latin typeface="Akkurat Office" pitchFamily="50" charset="0"/>
              </a:rPr>
              <a:t>Specific Effects</a:t>
            </a:r>
          </a:p>
          <a:p>
            <a:pPr algn="ctr" eaLnBrk="0" hangingPunct="0">
              <a:spcBef>
                <a:spcPct val="50000"/>
              </a:spcBef>
            </a:pPr>
            <a:r>
              <a:rPr lang="de-DE" sz="1200">
                <a:latin typeface="Akkurat Office" pitchFamily="50" charset="0"/>
              </a:rPr>
              <a:t>(Psychological – due to specific therapeutic procedures)</a:t>
            </a:r>
          </a:p>
          <a:p>
            <a:pPr algn="ctr" eaLnBrk="0" hangingPunct="0">
              <a:spcBef>
                <a:spcPct val="50000"/>
              </a:spcBef>
            </a:pPr>
            <a:r>
              <a:rPr lang="de-DE" sz="1600" b="1">
                <a:latin typeface="Akkurat Office" pitchFamily="50" charset="0"/>
              </a:rPr>
              <a:t>Psychotherapy</a:t>
            </a:r>
          </a:p>
        </p:txBody>
      </p:sp>
      <p:sp>
        <p:nvSpPr>
          <p:cNvPr id="123913" name="Line 9"/>
          <p:cNvSpPr>
            <a:spLocks noChangeShapeType="1"/>
          </p:cNvSpPr>
          <p:nvPr/>
        </p:nvSpPr>
        <p:spPr bwMode="auto">
          <a:xfrm flipV="1">
            <a:off x="2339975" y="4724400"/>
            <a:ext cx="0" cy="504825"/>
          </a:xfrm>
          <a:prstGeom prst="line">
            <a:avLst/>
          </a:prstGeom>
          <a:noFill/>
          <a:ln w="41275">
            <a:solidFill>
              <a:schemeClr val="tx1"/>
            </a:solidFill>
            <a:round/>
            <a:headEnd/>
            <a:tailEnd type="triangle" w="med" len="med"/>
          </a:ln>
        </p:spPr>
        <p:txBody>
          <a:bodyPr/>
          <a:lstStyle/>
          <a:p>
            <a:endParaRPr lang="de-DE"/>
          </a:p>
        </p:txBody>
      </p:sp>
      <p:sp>
        <p:nvSpPr>
          <p:cNvPr id="123914" name="Line 10"/>
          <p:cNvSpPr>
            <a:spLocks noChangeShapeType="1"/>
          </p:cNvSpPr>
          <p:nvPr/>
        </p:nvSpPr>
        <p:spPr bwMode="auto">
          <a:xfrm flipV="1">
            <a:off x="6948488" y="4724400"/>
            <a:ext cx="0" cy="504825"/>
          </a:xfrm>
          <a:prstGeom prst="line">
            <a:avLst/>
          </a:prstGeom>
          <a:noFill/>
          <a:ln w="41275">
            <a:solidFill>
              <a:schemeClr val="tx1"/>
            </a:solidFill>
            <a:round/>
            <a:headEnd/>
            <a:tailEnd type="triangle" w="med" len="med"/>
          </a:ln>
        </p:spPr>
        <p:txBody>
          <a:bodyPr/>
          <a:lstStyle/>
          <a:p>
            <a:endParaRPr lang="de-DE"/>
          </a:p>
        </p:txBody>
      </p:sp>
      <p:sp>
        <p:nvSpPr>
          <p:cNvPr id="123915" name="Text Box 11"/>
          <p:cNvSpPr txBox="1">
            <a:spLocks noChangeArrowheads="1"/>
          </p:cNvSpPr>
          <p:nvPr/>
        </p:nvSpPr>
        <p:spPr bwMode="auto">
          <a:xfrm>
            <a:off x="1403350" y="2997200"/>
            <a:ext cx="1800225" cy="611188"/>
          </a:xfrm>
          <a:prstGeom prst="rect">
            <a:avLst/>
          </a:prstGeom>
          <a:noFill/>
          <a:ln w="9525">
            <a:noFill/>
            <a:miter lim="800000"/>
            <a:headEnd/>
            <a:tailEnd/>
          </a:ln>
        </p:spPr>
        <p:txBody>
          <a:bodyPr>
            <a:spAutoFit/>
          </a:bodyPr>
          <a:lstStyle/>
          <a:p>
            <a:pPr algn="ctr" eaLnBrk="0" hangingPunct="0">
              <a:spcBef>
                <a:spcPct val="50000"/>
              </a:spcBef>
            </a:pPr>
            <a:r>
              <a:rPr lang="de-DE" sz="1600">
                <a:latin typeface="Akkurat Office" pitchFamily="50" charset="0"/>
              </a:rPr>
              <a:t>Placebo Effects</a:t>
            </a:r>
          </a:p>
          <a:p>
            <a:pPr algn="ctr" eaLnBrk="0" hangingPunct="0">
              <a:spcBef>
                <a:spcPct val="50000"/>
              </a:spcBef>
            </a:pPr>
            <a:r>
              <a:rPr lang="de-DE" sz="1200">
                <a:latin typeface="Akkurat Office" pitchFamily="50" charset="0"/>
              </a:rPr>
              <a:t>(Psychological)</a:t>
            </a:r>
          </a:p>
        </p:txBody>
      </p:sp>
      <p:grpSp>
        <p:nvGrpSpPr>
          <p:cNvPr id="123916" name="Group 12"/>
          <p:cNvGrpSpPr>
            <a:grpSpLocks/>
          </p:cNvGrpSpPr>
          <p:nvPr/>
        </p:nvGrpSpPr>
        <p:grpSpPr bwMode="auto">
          <a:xfrm>
            <a:off x="5508625" y="1989138"/>
            <a:ext cx="2879725" cy="2736850"/>
            <a:chOff x="431" y="1253"/>
            <a:chExt cx="2132" cy="2087"/>
          </a:xfrm>
        </p:grpSpPr>
        <p:sp>
          <p:nvSpPr>
            <p:cNvPr id="123917" name="Oval 13"/>
            <p:cNvSpPr>
              <a:spLocks noChangeArrowheads="1"/>
            </p:cNvSpPr>
            <p:nvPr/>
          </p:nvSpPr>
          <p:spPr bwMode="auto">
            <a:xfrm>
              <a:off x="431" y="1253"/>
              <a:ext cx="2132" cy="2087"/>
            </a:xfrm>
            <a:prstGeom prst="ellipse">
              <a:avLst/>
            </a:prstGeom>
            <a:solidFill>
              <a:schemeClr val="tx1">
                <a:alpha val="20000"/>
              </a:schemeClr>
            </a:solidFill>
            <a:ln w="9525">
              <a:solidFill>
                <a:schemeClr val="tx1"/>
              </a:solidFill>
              <a:round/>
              <a:headEnd/>
              <a:tailEnd/>
            </a:ln>
          </p:spPr>
          <p:txBody>
            <a:bodyPr wrap="none" anchor="ctr"/>
            <a:lstStyle/>
            <a:p>
              <a:pPr eaLnBrk="0" hangingPunct="0"/>
              <a:endParaRPr lang="de-DE" sz="2400">
                <a:latin typeface="Times New Roman" pitchFamily="18" charset="0"/>
              </a:endParaRPr>
            </a:p>
          </p:txBody>
        </p:sp>
        <p:sp>
          <p:nvSpPr>
            <p:cNvPr id="123918" name="Oval 14"/>
            <p:cNvSpPr>
              <a:spLocks noChangeArrowheads="1"/>
            </p:cNvSpPr>
            <p:nvPr/>
          </p:nvSpPr>
          <p:spPr bwMode="auto">
            <a:xfrm>
              <a:off x="748" y="1525"/>
              <a:ext cx="1542" cy="1497"/>
            </a:xfrm>
            <a:prstGeom prst="ellipse">
              <a:avLst/>
            </a:prstGeom>
            <a:solidFill>
              <a:schemeClr val="tx1">
                <a:alpha val="20000"/>
              </a:schemeClr>
            </a:solidFill>
            <a:ln w="9525">
              <a:noFill/>
              <a:round/>
              <a:headEnd/>
              <a:tailEnd/>
            </a:ln>
          </p:spPr>
          <p:txBody>
            <a:bodyPr wrap="none" anchor="ctr"/>
            <a:lstStyle/>
            <a:p>
              <a:pPr eaLnBrk="0" hangingPunct="0"/>
              <a:endParaRPr lang="de-DE" sz="2400">
                <a:latin typeface="Times New Roman" pitchFamily="18" charset="0"/>
              </a:endParaRPr>
            </a:p>
          </p:txBody>
        </p:sp>
      </p:grpSp>
      <p:sp>
        <p:nvSpPr>
          <p:cNvPr id="123919" name="Text Box 15"/>
          <p:cNvSpPr txBox="1">
            <a:spLocks noChangeArrowheads="1"/>
          </p:cNvSpPr>
          <p:nvPr/>
        </p:nvSpPr>
        <p:spPr bwMode="auto">
          <a:xfrm>
            <a:off x="6084888" y="2852738"/>
            <a:ext cx="1800225" cy="1158875"/>
          </a:xfrm>
          <a:prstGeom prst="rect">
            <a:avLst/>
          </a:prstGeom>
          <a:noFill/>
          <a:ln w="9525">
            <a:noFill/>
            <a:miter lim="800000"/>
            <a:headEnd/>
            <a:tailEnd/>
          </a:ln>
        </p:spPr>
        <p:txBody>
          <a:bodyPr>
            <a:spAutoFit/>
          </a:bodyPr>
          <a:lstStyle/>
          <a:p>
            <a:pPr algn="ctr" eaLnBrk="0" hangingPunct="0">
              <a:spcBef>
                <a:spcPct val="50000"/>
              </a:spcBef>
            </a:pPr>
            <a:r>
              <a:rPr lang="de-DE" sz="1600">
                <a:latin typeface="Akkurat Office" pitchFamily="50" charset="0"/>
              </a:rPr>
              <a:t>General Effects</a:t>
            </a:r>
          </a:p>
          <a:p>
            <a:pPr algn="ctr" eaLnBrk="0" hangingPunct="0">
              <a:spcBef>
                <a:spcPct val="50000"/>
              </a:spcBef>
            </a:pPr>
            <a:r>
              <a:rPr lang="de-DE" sz="1200">
                <a:latin typeface="Akkurat Office" pitchFamily="50" charset="0"/>
              </a:rPr>
              <a:t>(Psychological – due to therapeutic aspects other than specific ingredients)</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66" name="Rectangle 10"/>
          <p:cNvSpPr>
            <a:spLocks noChangeArrowheads="1"/>
          </p:cNvSpPr>
          <p:nvPr/>
        </p:nvSpPr>
        <p:spPr bwMode="auto">
          <a:xfrm>
            <a:off x="0" y="0"/>
            <a:ext cx="9144000" cy="6858000"/>
          </a:xfrm>
          <a:prstGeom prst="rect">
            <a:avLst/>
          </a:prstGeom>
          <a:solidFill>
            <a:schemeClr val="tx2">
              <a:alpha val="81000"/>
            </a:schemeClr>
          </a:solidFill>
          <a:ln w="9525">
            <a:solidFill>
              <a:schemeClr val="tx1"/>
            </a:solidFill>
            <a:miter lim="800000"/>
            <a:headEnd/>
            <a:tailEnd/>
          </a:ln>
          <a:effectLst/>
        </p:spPr>
        <p:txBody>
          <a:bodyPr wrap="none" anchor="ctr"/>
          <a:lstStyle/>
          <a:p>
            <a:endParaRPr lang="de-DE"/>
          </a:p>
        </p:txBody>
      </p:sp>
      <p:graphicFrame>
        <p:nvGraphicFramePr>
          <p:cNvPr id="147464" name="Object 8"/>
          <p:cNvGraphicFramePr>
            <a:graphicFrameLocks noChangeAspect="1"/>
          </p:cNvGraphicFramePr>
          <p:nvPr>
            <p:ph/>
          </p:nvPr>
        </p:nvGraphicFramePr>
        <p:xfrm>
          <a:off x="336550" y="404813"/>
          <a:ext cx="8807450" cy="6151562"/>
        </p:xfrm>
        <a:graphic>
          <a:graphicData uri="http://schemas.openxmlformats.org/presentationml/2006/ole">
            <p:oleObj spid="_x0000_s147464" name="Dokument" r:id="rId4" imgW="5879885" imgH="4106383" progId="Word.Document.8">
              <p:embed/>
            </p:oleObj>
          </a:graphicData>
        </a:graphic>
      </p:graphicFrame>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8" name="Rectangle 6"/>
          <p:cNvSpPr>
            <a:spLocks noGrp="1" noChangeArrowheads="1"/>
          </p:cNvSpPr>
          <p:nvPr>
            <p:ph type="title"/>
          </p:nvPr>
        </p:nvSpPr>
        <p:spPr bwMode="auto">
          <a:noFill/>
          <a:ln>
            <a:miter lim="800000"/>
            <a:headEnd/>
            <a:tailEnd/>
          </a:ln>
        </p:spPr>
        <p:txBody>
          <a:bodyPr vert="horz" wrap="square" lIns="91440" tIns="45720" rIns="91440" bIns="45720" numCol="1" anchor="t" anchorCtr="0" compatLnSpc="1">
            <a:prstTxWarp prst="textNoShape">
              <a:avLst/>
            </a:prstTxWarp>
          </a:bodyPr>
          <a:lstStyle/>
          <a:p>
            <a:endParaRPr lang="de-DE"/>
          </a:p>
        </p:txBody>
      </p:sp>
      <p:sp>
        <p:nvSpPr>
          <p:cNvPr id="151556" name="Rectangle 4"/>
          <p:cNvSpPr>
            <a:spLocks noChangeArrowheads="1"/>
          </p:cNvSpPr>
          <p:nvPr/>
        </p:nvSpPr>
        <p:spPr bwMode="auto">
          <a:xfrm>
            <a:off x="0" y="0"/>
            <a:ext cx="9144000" cy="6858000"/>
          </a:xfrm>
          <a:prstGeom prst="rect">
            <a:avLst/>
          </a:prstGeom>
          <a:solidFill>
            <a:schemeClr val="tx2">
              <a:alpha val="81000"/>
            </a:schemeClr>
          </a:solidFill>
          <a:ln w="9525">
            <a:solidFill>
              <a:schemeClr val="tx1"/>
            </a:solidFill>
            <a:miter lim="800000"/>
            <a:headEnd/>
            <a:tailEnd/>
          </a:ln>
          <a:effectLst/>
        </p:spPr>
        <p:txBody>
          <a:bodyPr wrap="none" anchor="ctr"/>
          <a:lstStyle/>
          <a:p>
            <a:endParaRPr lang="de-DE"/>
          </a:p>
        </p:txBody>
      </p:sp>
      <p:graphicFrame>
        <p:nvGraphicFramePr>
          <p:cNvPr id="151557" name="Object 5"/>
          <p:cNvGraphicFramePr>
            <a:graphicFrameLocks noChangeAspect="1"/>
          </p:cNvGraphicFramePr>
          <p:nvPr>
            <p:ph idx="1"/>
          </p:nvPr>
        </p:nvGraphicFramePr>
        <p:xfrm>
          <a:off x="0" y="0"/>
          <a:ext cx="9144000" cy="6480175"/>
        </p:xfrm>
        <a:graphic>
          <a:graphicData uri="http://schemas.openxmlformats.org/presentationml/2006/ole">
            <p:oleObj spid="_x0000_s151557" name="Dokument" r:id="rId4" imgW="6299338" imgH="4464273" progId="Word.Document.8">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p:txBody>
          <a:bodyPr/>
          <a:lstStyle/>
          <a:p>
            <a:pPr marL="0" indent="0">
              <a:buFont typeface="Wingdings" pitchFamily="2" charset="2"/>
              <a:buNone/>
              <a:tabLst>
                <a:tab pos="1789113" algn="l"/>
              </a:tabLst>
            </a:pPr>
            <a:r>
              <a:rPr lang="de-DE"/>
              <a:t>‚</a:t>
            </a:r>
            <a:r>
              <a:rPr lang="de-DE" b="1"/>
              <a:t>Externe‘ und ‚interne‘ Qualität</a:t>
            </a:r>
          </a:p>
          <a:p>
            <a:pPr marL="0" indent="0">
              <a:buFont typeface="Wingdings" pitchFamily="2" charset="2"/>
              <a:buNone/>
              <a:tabLst>
                <a:tab pos="1789113" algn="l"/>
              </a:tabLst>
            </a:pPr>
            <a:endParaRPr lang="de-DE" sz="2400"/>
          </a:p>
          <a:p>
            <a:pPr marL="0" indent="0">
              <a:buFontTx/>
              <a:buChar char="-"/>
              <a:tabLst>
                <a:tab pos="1789113" algn="l"/>
              </a:tabLst>
            </a:pPr>
            <a:r>
              <a:rPr lang="de-DE" sz="2400"/>
              <a:t> Extern:	therapeutische und ökonomische Legitimation</a:t>
            </a:r>
          </a:p>
          <a:p>
            <a:pPr marL="0" indent="0">
              <a:buFontTx/>
              <a:buChar char="-"/>
              <a:tabLst>
                <a:tab pos="1789113" algn="l"/>
              </a:tabLst>
            </a:pPr>
            <a:r>
              <a:rPr lang="de-DE" sz="2400"/>
              <a:t/>
            </a:r>
            <a:br>
              <a:rPr lang="de-DE" sz="2400"/>
            </a:br>
            <a:endParaRPr lang="de-DE" sz="2400"/>
          </a:p>
          <a:p>
            <a:pPr marL="0" indent="0">
              <a:buFontTx/>
              <a:buChar char="-"/>
              <a:tabLst>
                <a:tab pos="1789113" algn="l"/>
              </a:tabLst>
            </a:pPr>
            <a:r>
              <a:rPr lang="de-DE" sz="2400"/>
              <a:t> Intern:	gemeinsam definierte ‚handwerkliche 	Qualität‘, Grundregeln des therapeutischen 	Ansatzes</a:t>
            </a:r>
          </a:p>
        </p:txBody>
      </p:sp>
      <p:sp>
        <p:nvSpPr>
          <p:cNvPr id="34819" name="Text Box 3"/>
          <p:cNvSpPr txBox="1">
            <a:spLocks noChangeArrowheads="1"/>
          </p:cNvSpPr>
          <p:nvPr/>
        </p:nvSpPr>
        <p:spPr bwMode="auto">
          <a:xfrm>
            <a:off x="468313" y="260350"/>
            <a:ext cx="5832475" cy="457200"/>
          </a:xfrm>
          <a:prstGeom prst="rect">
            <a:avLst/>
          </a:prstGeom>
          <a:noFill/>
          <a:ln w="9525">
            <a:noFill/>
            <a:miter lim="800000"/>
            <a:headEnd/>
            <a:tailEnd/>
          </a:ln>
          <a:effectLst/>
        </p:spPr>
        <p:txBody>
          <a:bodyPr>
            <a:spAutoFit/>
          </a:bodyPr>
          <a:lstStyle/>
          <a:p>
            <a:pPr>
              <a:spcBef>
                <a:spcPct val="50000"/>
              </a:spcBef>
            </a:pPr>
            <a:r>
              <a:rPr lang="de-DE" sz="2400"/>
              <a:t>2. Klärung zentraler Begriffe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457200" y="1600200"/>
            <a:ext cx="8229600" cy="1900238"/>
          </a:xfrm>
        </p:spPr>
        <p:txBody>
          <a:bodyPr/>
          <a:lstStyle/>
          <a:p>
            <a:pPr marL="0" indent="0">
              <a:lnSpc>
                <a:spcPct val="80000"/>
              </a:lnSpc>
              <a:buFont typeface="Wingdings" pitchFamily="2" charset="2"/>
              <a:buNone/>
              <a:tabLst>
                <a:tab pos="1789113" algn="l"/>
              </a:tabLst>
            </a:pPr>
            <a:r>
              <a:rPr lang="de-DE"/>
              <a:t>Definition  Evaluation</a:t>
            </a:r>
          </a:p>
          <a:p>
            <a:pPr marL="0" indent="0">
              <a:lnSpc>
                <a:spcPct val="80000"/>
              </a:lnSpc>
              <a:buFont typeface="Wingdings" pitchFamily="2" charset="2"/>
              <a:buNone/>
              <a:tabLst>
                <a:tab pos="1789113" algn="l"/>
              </a:tabLst>
            </a:pPr>
            <a:endParaRPr lang="de-DE" sz="2400"/>
          </a:p>
          <a:p>
            <a:pPr marL="0" indent="0">
              <a:lnSpc>
                <a:spcPct val="80000"/>
              </a:lnSpc>
              <a:buFontTx/>
              <a:buChar char="-"/>
              <a:tabLst>
                <a:tab pos="1789113" algn="l"/>
              </a:tabLst>
            </a:pPr>
            <a:r>
              <a:rPr lang="de-DE" sz="2400"/>
              <a:t> allgemein:	Bestimmung des Werts einer Sache oder 	Dienstleistung</a:t>
            </a:r>
          </a:p>
          <a:p>
            <a:pPr marL="0" indent="0">
              <a:lnSpc>
                <a:spcPct val="80000"/>
              </a:lnSpc>
              <a:buFontTx/>
              <a:buNone/>
              <a:tabLst>
                <a:tab pos="1789113" algn="l"/>
              </a:tabLst>
            </a:pPr>
            <a:r>
              <a:rPr lang="de-DE" sz="2400"/>
              <a:t>	</a:t>
            </a:r>
          </a:p>
        </p:txBody>
      </p:sp>
      <p:sp>
        <p:nvSpPr>
          <p:cNvPr id="35843" name="Text Box 3"/>
          <p:cNvSpPr txBox="1">
            <a:spLocks noChangeArrowheads="1"/>
          </p:cNvSpPr>
          <p:nvPr/>
        </p:nvSpPr>
        <p:spPr bwMode="auto">
          <a:xfrm>
            <a:off x="468313" y="3719513"/>
            <a:ext cx="1800225" cy="731837"/>
          </a:xfrm>
          <a:prstGeom prst="rect">
            <a:avLst/>
          </a:prstGeom>
          <a:noFill/>
          <a:ln w="9525">
            <a:noFill/>
            <a:miter lim="800000"/>
            <a:headEnd/>
            <a:tailEnd/>
          </a:ln>
          <a:effectLst/>
        </p:spPr>
        <p:txBody>
          <a:bodyPr>
            <a:spAutoFit/>
          </a:bodyPr>
          <a:lstStyle/>
          <a:p>
            <a:pPr>
              <a:spcBef>
                <a:spcPct val="50000"/>
              </a:spcBef>
              <a:buFontTx/>
              <a:buChar char="-"/>
            </a:pPr>
            <a:r>
              <a:rPr lang="de-DE" sz="2400"/>
              <a:t> spezifisch:</a:t>
            </a:r>
            <a:r>
              <a:rPr lang="de-DE"/>
              <a:t/>
            </a:r>
            <a:br>
              <a:rPr lang="de-DE"/>
            </a:br>
            <a:r>
              <a:rPr lang="de-DE"/>
              <a:t>(Sozialwiss.)</a:t>
            </a:r>
          </a:p>
        </p:txBody>
      </p:sp>
      <p:sp>
        <p:nvSpPr>
          <p:cNvPr id="35844" name="Text Box 4"/>
          <p:cNvSpPr txBox="1">
            <a:spLocks noChangeArrowheads="1"/>
          </p:cNvSpPr>
          <p:nvPr/>
        </p:nvSpPr>
        <p:spPr bwMode="auto">
          <a:xfrm>
            <a:off x="2301875" y="3716338"/>
            <a:ext cx="5832475" cy="1917700"/>
          </a:xfrm>
          <a:prstGeom prst="rect">
            <a:avLst/>
          </a:prstGeom>
          <a:noFill/>
          <a:ln w="9525">
            <a:noFill/>
            <a:miter lim="800000"/>
            <a:headEnd/>
            <a:tailEnd/>
          </a:ln>
          <a:effectLst/>
        </p:spPr>
        <p:txBody>
          <a:bodyPr>
            <a:spAutoFit/>
          </a:bodyPr>
          <a:lstStyle/>
          <a:p>
            <a:pPr>
              <a:spcBef>
                <a:spcPct val="50000"/>
              </a:spcBef>
            </a:pPr>
            <a:r>
              <a:rPr lang="de-DE"/>
              <a:t>‚</a:t>
            </a:r>
            <a:r>
              <a:rPr lang="de-DE" sz="2400"/>
              <a:t>systematische Anwendung von Forschungsmethoden zur Beurteilung der Konzeption, Ausgestaltung, Umsetzung und des Nutzens von Interventionsprogrammen‘</a:t>
            </a:r>
          </a:p>
        </p:txBody>
      </p:sp>
      <p:sp>
        <p:nvSpPr>
          <p:cNvPr id="35845" name="Text Box 5"/>
          <p:cNvSpPr txBox="1">
            <a:spLocks noChangeArrowheads="1"/>
          </p:cNvSpPr>
          <p:nvPr/>
        </p:nvSpPr>
        <p:spPr bwMode="auto">
          <a:xfrm>
            <a:off x="468313" y="260350"/>
            <a:ext cx="5832475" cy="457200"/>
          </a:xfrm>
          <a:prstGeom prst="rect">
            <a:avLst/>
          </a:prstGeom>
          <a:noFill/>
          <a:ln w="9525">
            <a:noFill/>
            <a:miter lim="800000"/>
            <a:headEnd/>
            <a:tailEnd/>
          </a:ln>
          <a:effectLst/>
        </p:spPr>
        <p:txBody>
          <a:bodyPr>
            <a:spAutoFit/>
          </a:bodyPr>
          <a:lstStyle/>
          <a:p>
            <a:pPr>
              <a:spcBef>
                <a:spcPct val="50000"/>
              </a:spcBef>
            </a:pPr>
            <a:r>
              <a:rPr lang="de-DE" sz="2400"/>
              <a:t>2. Klärung zentraler Begriffe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457200" y="1341438"/>
            <a:ext cx="8229600" cy="5183187"/>
          </a:xfrm>
        </p:spPr>
        <p:txBody>
          <a:bodyPr/>
          <a:lstStyle/>
          <a:p>
            <a:pPr marL="0" indent="0">
              <a:lnSpc>
                <a:spcPct val="80000"/>
              </a:lnSpc>
              <a:buFont typeface="Wingdings" pitchFamily="2" charset="2"/>
              <a:buNone/>
              <a:tabLst>
                <a:tab pos="1789113" algn="l"/>
              </a:tabLst>
            </a:pPr>
            <a:r>
              <a:rPr lang="de-DE"/>
              <a:t>Definition Evaluation</a:t>
            </a:r>
          </a:p>
          <a:p>
            <a:pPr marL="0" indent="0">
              <a:lnSpc>
                <a:spcPct val="80000"/>
              </a:lnSpc>
              <a:buFont typeface="Wingdings" pitchFamily="2" charset="2"/>
              <a:buNone/>
              <a:tabLst>
                <a:tab pos="1789113" algn="l"/>
              </a:tabLst>
            </a:pPr>
            <a:endParaRPr lang="de-DE" sz="2400"/>
          </a:p>
          <a:p>
            <a:pPr marL="0" indent="0">
              <a:lnSpc>
                <a:spcPct val="80000"/>
              </a:lnSpc>
              <a:spcBef>
                <a:spcPct val="0"/>
              </a:spcBef>
              <a:spcAft>
                <a:spcPct val="60000"/>
              </a:spcAft>
              <a:buFontTx/>
              <a:buChar char="-"/>
              <a:tabLst>
                <a:tab pos="1789113" algn="l"/>
              </a:tabLst>
            </a:pPr>
            <a:r>
              <a:rPr lang="de-DE" sz="2400"/>
              <a:t> Effektivität </a:t>
            </a:r>
          </a:p>
          <a:p>
            <a:pPr marL="0" indent="0">
              <a:lnSpc>
                <a:spcPct val="80000"/>
              </a:lnSpc>
              <a:spcBef>
                <a:spcPct val="0"/>
              </a:spcBef>
              <a:spcAft>
                <a:spcPct val="60000"/>
              </a:spcAft>
              <a:buFontTx/>
              <a:buNone/>
              <a:tabLst>
                <a:tab pos="1789113" algn="l"/>
              </a:tabLst>
            </a:pPr>
            <a:r>
              <a:rPr lang="de-DE" sz="2400"/>
              <a:t>        efficacy:                      hochwertige wissenschaftliche</a:t>
            </a:r>
          </a:p>
          <a:p>
            <a:pPr marL="0" indent="0">
              <a:lnSpc>
                <a:spcPct val="80000"/>
              </a:lnSpc>
              <a:spcBef>
                <a:spcPct val="0"/>
              </a:spcBef>
              <a:spcAft>
                <a:spcPct val="60000"/>
              </a:spcAft>
              <a:buFontTx/>
              <a:buNone/>
              <a:tabLst>
                <a:tab pos="1789113" algn="l"/>
              </a:tabLst>
            </a:pPr>
            <a:r>
              <a:rPr lang="de-DE" sz="2400"/>
              <a:t>                                           Untersuchungen</a:t>
            </a:r>
          </a:p>
          <a:p>
            <a:pPr marL="0" indent="0">
              <a:lnSpc>
                <a:spcPct val="80000"/>
              </a:lnSpc>
              <a:spcBef>
                <a:spcPct val="0"/>
              </a:spcBef>
              <a:spcAft>
                <a:spcPct val="60000"/>
              </a:spcAft>
              <a:buFontTx/>
              <a:buNone/>
              <a:tabLst>
                <a:tab pos="1789113" algn="l"/>
              </a:tabLst>
            </a:pPr>
            <a:r>
              <a:rPr lang="de-DE" sz="2400"/>
              <a:t>        effectiveness:             Wirksamkeit in praktischen</a:t>
            </a:r>
          </a:p>
          <a:p>
            <a:pPr marL="0" indent="0">
              <a:lnSpc>
                <a:spcPct val="80000"/>
              </a:lnSpc>
              <a:spcBef>
                <a:spcPct val="0"/>
              </a:spcBef>
              <a:spcAft>
                <a:spcPct val="60000"/>
              </a:spcAft>
              <a:buFontTx/>
              <a:buNone/>
              <a:tabLst>
                <a:tab pos="1789113" algn="l"/>
              </a:tabLst>
            </a:pPr>
            <a:r>
              <a:rPr lang="de-DE" sz="2400"/>
              <a:t>                                           Settings		</a:t>
            </a:r>
            <a:br>
              <a:rPr lang="de-DE" sz="2400"/>
            </a:br>
            <a:endParaRPr lang="de-DE" sz="2400"/>
          </a:p>
          <a:p>
            <a:pPr marL="0" indent="0">
              <a:lnSpc>
                <a:spcPct val="80000"/>
              </a:lnSpc>
              <a:spcBef>
                <a:spcPct val="0"/>
              </a:spcBef>
              <a:spcAft>
                <a:spcPct val="60000"/>
              </a:spcAft>
              <a:buFontTx/>
              <a:buChar char="-"/>
              <a:tabLst>
                <a:tab pos="1789113" algn="l"/>
              </a:tabLst>
            </a:pPr>
            <a:r>
              <a:rPr lang="de-DE" sz="2400"/>
              <a:t> Effizienz (efficiency):	positiver Nutzen in Relation zu 				den eingesetzten Mitteln</a:t>
            </a:r>
          </a:p>
          <a:p>
            <a:pPr marL="0" indent="0">
              <a:lnSpc>
                <a:spcPct val="80000"/>
              </a:lnSpc>
              <a:spcBef>
                <a:spcPct val="0"/>
              </a:spcBef>
              <a:spcAft>
                <a:spcPct val="60000"/>
              </a:spcAft>
              <a:buFontTx/>
              <a:buChar char="-"/>
              <a:tabLst>
                <a:tab pos="1789113" algn="l"/>
              </a:tabLst>
            </a:pPr>
            <a:r>
              <a:rPr lang="de-DE" sz="2400"/>
              <a:t> Dissemination:		Verbreitung unter realistischen 				Praxisbedingungen</a:t>
            </a:r>
          </a:p>
        </p:txBody>
      </p:sp>
      <p:sp>
        <p:nvSpPr>
          <p:cNvPr id="36867" name="Text Box 3"/>
          <p:cNvSpPr txBox="1">
            <a:spLocks noChangeArrowheads="1"/>
          </p:cNvSpPr>
          <p:nvPr/>
        </p:nvSpPr>
        <p:spPr bwMode="auto">
          <a:xfrm>
            <a:off x="468313" y="260350"/>
            <a:ext cx="5832475" cy="457200"/>
          </a:xfrm>
          <a:prstGeom prst="rect">
            <a:avLst/>
          </a:prstGeom>
          <a:noFill/>
          <a:ln w="9525">
            <a:noFill/>
            <a:miter lim="800000"/>
            <a:headEnd/>
            <a:tailEnd/>
          </a:ln>
          <a:effectLst/>
        </p:spPr>
        <p:txBody>
          <a:bodyPr>
            <a:spAutoFit/>
          </a:bodyPr>
          <a:lstStyle/>
          <a:p>
            <a:pPr>
              <a:spcBef>
                <a:spcPct val="50000"/>
              </a:spcBef>
            </a:pPr>
            <a:r>
              <a:rPr lang="de-DE" sz="2400"/>
              <a:t>2. Klärung zentraler Begriffe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body" idx="1"/>
          </p:nvPr>
        </p:nvSpPr>
        <p:spPr/>
        <p:txBody>
          <a:bodyPr/>
          <a:lstStyle/>
          <a:p>
            <a:pPr marL="0" indent="0">
              <a:buFont typeface="Wingdings" pitchFamily="2" charset="2"/>
              <a:buNone/>
              <a:tabLst>
                <a:tab pos="174625" algn="l"/>
                <a:tab pos="1789113" algn="l"/>
              </a:tabLst>
            </a:pPr>
            <a:r>
              <a:rPr lang="de-DE"/>
              <a:t>Formen der Evaluation</a:t>
            </a:r>
          </a:p>
          <a:p>
            <a:pPr marL="0" indent="0">
              <a:buFont typeface="Wingdings" pitchFamily="2" charset="2"/>
              <a:buNone/>
              <a:tabLst>
                <a:tab pos="174625" algn="l"/>
                <a:tab pos="1789113" algn="l"/>
              </a:tabLst>
            </a:pPr>
            <a:endParaRPr lang="de-DE" sz="2400"/>
          </a:p>
          <a:p>
            <a:pPr marL="0" indent="0">
              <a:buFontTx/>
              <a:buChar char="-"/>
              <a:tabLst>
                <a:tab pos="174625" algn="l"/>
                <a:tab pos="1789113" algn="l"/>
              </a:tabLst>
            </a:pPr>
            <a:r>
              <a:rPr lang="de-DE" sz="2400"/>
              <a:t> Explorative Evaluation:	Literaturanalyse, 							Erfahrungsberichte</a:t>
            </a:r>
          </a:p>
          <a:p>
            <a:pPr marL="0" indent="0">
              <a:buFontTx/>
              <a:buChar char="-"/>
              <a:tabLst>
                <a:tab pos="174625" algn="l"/>
                <a:tab pos="1789113" algn="l"/>
              </a:tabLst>
            </a:pPr>
            <a:r>
              <a:rPr lang="de-DE" sz="2400"/>
              <a:t> Formative Evaluation:	Prozessbegleitung, Interviews, 					Videoanalyse, Falldarstellungen</a:t>
            </a:r>
          </a:p>
          <a:p>
            <a:pPr marL="0" indent="0">
              <a:buFontTx/>
              <a:buChar char="-"/>
              <a:tabLst>
                <a:tab pos="174625" algn="l"/>
                <a:tab pos="1789113" algn="l"/>
              </a:tabLst>
            </a:pPr>
            <a:r>
              <a:rPr lang="de-DE" sz="2400"/>
              <a:t> Summative, produkt-</a:t>
            </a:r>
            <a:br>
              <a:rPr lang="de-DE" sz="2400"/>
            </a:br>
            <a:r>
              <a:rPr lang="de-DE" sz="2400"/>
              <a:t>	orientierte Evaluation:	Effekt einer Maßnahme nach 					wissenschaftlichen Kriterien</a:t>
            </a:r>
            <a:br>
              <a:rPr lang="de-DE" sz="2400"/>
            </a:br>
            <a:r>
              <a:rPr lang="de-DE" sz="2400"/>
              <a:t>					Beachtung von Alternativ-						erklärungen (Placebo,</a:t>
            </a:r>
          </a:p>
          <a:p>
            <a:pPr marL="0" indent="0">
              <a:buFontTx/>
              <a:buNone/>
              <a:tabLst>
                <a:tab pos="174625" algn="l"/>
                <a:tab pos="1789113" algn="l"/>
              </a:tabLst>
            </a:pPr>
            <a:r>
              <a:rPr lang="de-DE" sz="2400"/>
              <a:t>                                           Spontanremission etc.)</a:t>
            </a:r>
          </a:p>
        </p:txBody>
      </p:sp>
      <p:sp>
        <p:nvSpPr>
          <p:cNvPr id="37891" name="Text Box 3"/>
          <p:cNvSpPr txBox="1">
            <a:spLocks noChangeArrowheads="1"/>
          </p:cNvSpPr>
          <p:nvPr/>
        </p:nvSpPr>
        <p:spPr bwMode="auto">
          <a:xfrm>
            <a:off x="468313" y="260350"/>
            <a:ext cx="5832475" cy="457200"/>
          </a:xfrm>
          <a:prstGeom prst="rect">
            <a:avLst/>
          </a:prstGeom>
          <a:noFill/>
          <a:ln w="9525">
            <a:noFill/>
            <a:miter lim="800000"/>
            <a:headEnd/>
            <a:tailEnd/>
          </a:ln>
          <a:effectLst/>
        </p:spPr>
        <p:txBody>
          <a:bodyPr>
            <a:spAutoFit/>
          </a:bodyPr>
          <a:lstStyle/>
          <a:p>
            <a:pPr>
              <a:spcBef>
                <a:spcPct val="50000"/>
              </a:spcBef>
            </a:pPr>
            <a:r>
              <a:rPr lang="de-DE" sz="2400"/>
              <a:t>2. Klärung zentraler Begriffe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rahl">
  <a:themeElements>
    <a:clrScheme name="Strahl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Strah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rahl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Strahl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Strahl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Strahl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Strahl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Strahl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Strahl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Strahl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Strahl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Beam</Template>
  <TotalTime>0</TotalTime>
  <Words>1595</Words>
  <Application>Microsoft Office PowerPoint</Application>
  <PresentationFormat>Bildschirmpräsentation (4:3)</PresentationFormat>
  <Paragraphs>557</Paragraphs>
  <Slides>53</Slides>
  <Notes>50</Notes>
  <HiddenSlides>0</HiddenSlides>
  <MMClips>0</MMClips>
  <ScaleCrop>false</ScaleCrop>
  <HeadingPairs>
    <vt:vector size="8" baseType="variant">
      <vt:variant>
        <vt:lpstr>Verwendete Schriftarten</vt:lpstr>
      </vt:variant>
      <vt:variant>
        <vt:i4>7</vt:i4>
      </vt:variant>
      <vt:variant>
        <vt:lpstr>Design</vt:lpstr>
      </vt:variant>
      <vt:variant>
        <vt:i4>1</vt:i4>
      </vt:variant>
      <vt:variant>
        <vt:lpstr>Eingebettete OLE-Server</vt:lpstr>
      </vt:variant>
      <vt:variant>
        <vt:i4>4</vt:i4>
      </vt:variant>
      <vt:variant>
        <vt:lpstr>Folientitel</vt:lpstr>
      </vt:variant>
      <vt:variant>
        <vt:i4>53</vt:i4>
      </vt:variant>
    </vt:vector>
  </HeadingPairs>
  <TitlesOfParts>
    <vt:vector size="65" baseType="lpstr">
      <vt:lpstr>Arial</vt:lpstr>
      <vt:lpstr>ヒラギノ角ゴ Pro W3</vt:lpstr>
      <vt:lpstr>Times New Roman</vt:lpstr>
      <vt:lpstr>Wingdings</vt:lpstr>
      <vt:lpstr>Akkurat Light Office</vt:lpstr>
      <vt:lpstr>Arial Unicode MS</vt:lpstr>
      <vt:lpstr>Akkurat Office</vt:lpstr>
      <vt:lpstr>Strahl</vt:lpstr>
      <vt:lpstr>Microsoft Graph-Diagramm</vt:lpstr>
      <vt:lpstr>Microsoft Excel-Diagramm</vt:lpstr>
      <vt:lpstr>Microsoft Excel Worksheet</vt:lpstr>
      <vt:lpstr>Microsoft Word-Dokument</vt:lpstr>
      <vt:lpstr>„Interdisziplinärer Arbeitskreis Bewegungstherapie bei psychischen Erkrankungen“</vt:lpstr>
      <vt:lpstr>Gliederung</vt:lpstr>
      <vt:lpstr>Folie 3</vt:lpstr>
      <vt:lpstr>Folie 4</vt:lpstr>
      <vt:lpstr>Folie 5</vt:lpstr>
      <vt:lpstr>Folie 6</vt:lpstr>
      <vt:lpstr>Folie 7</vt:lpstr>
      <vt:lpstr>Folie 8</vt:lpstr>
      <vt:lpstr>Folie 9</vt:lpstr>
      <vt:lpstr> Evidenzbasierung  </vt:lpstr>
      <vt:lpstr>2 .Klärung zentraler Begriffe</vt:lpstr>
      <vt:lpstr>Folie 12</vt:lpstr>
      <vt:lpstr>Folie 13</vt:lpstr>
      <vt:lpstr>Folie 14</vt:lpstr>
      <vt:lpstr>Folie 15</vt:lpstr>
      <vt:lpstr>Folie 16</vt:lpstr>
      <vt:lpstr>Folie 17</vt:lpstr>
      <vt:lpstr>Folie 18</vt:lpstr>
      <vt:lpstr>Folie 19</vt:lpstr>
      <vt:lpstr>Folie 20</vt:lpstr>
      <vt:lpstr>Dodo Bird Effect</vt:lpstr>
      <vt:lpstr>Folie 22</vt:lpstr>
      <vt:lpstr>Folie 23</vt:lpstr>
      <vt:lpstr>Folie 24</vt:lpstr>
      <vt:lpstr>Folie 25</vt:lpstr>
      <vt:lpstr>Folie 26</vt:lpstr>
      <vt:lpstr>Folie 27</vt:lpstr>
      <vt:lpstr>Folie 28</vt:lpstr>
      <vt:lpstr>Folie 29</vt:lpstr>
      <vt:lpstr>Folie 30</vt:lpstr>
      <vt:lpstr>Folie 31</vt:lpstr>
      <vt:lpstr>The myth of the specifity ……..</vt:lpstr>
      <vt:lpstr>Folie 33</vt:lpstr>
      <vt:lpstr>Medical and contextual model</vt:lpstr>
      <vt:lpstr>Folie 35</vt:lpstr>
      <vt:lpstr>Folie 36</vt:lpstr>
      <vt:lpstr>Folie 37</vt:lpstr>
      <vt:lpstr>Folie 38</vt:lpstr>
      <vt:lpstr>Folie 39</vt:lpstr>
      <vt:lpstr>Folie 40</vt:lpstr>
      <vt:lpstr>Folie 41</vt:lpstr>
      <vt:lpstr>The myth of the specifity …</vt:lpstr>
      <vt:lpstr>Folie 43</vt:lpstr>
      <vt:lpstr>Folie 44</vt:lpstr>
      <vt:lpstr>Folie 45</vt:lpstr>
      <vt:lpstr>Folie 46</vt:lpstr>
      <vt:lpstr>Folie 47</vt:lpstr>
      <vt:lpstr>Folie 48</vt:lpstr>
      <vt:lpstr>Folie 49</vt:lpstr>
      <vt:lpstr>Summary</vt:lpstr>
      <vt:lpstr>Folie 51</vt:lpstr>
      <vt:lpstr>Folie 52</vt:lpstr>
      <vt:lpstr>Folie 53</vt:lpstr>
    </vt:vector>
  </TitlesOfParts>
  <Company>grimm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grimm</dc:creator>
  <cp:lastModifiedBy>RaschmanS</cp:lastModifiedBy>
  <cp:revision>85</cp:revision>
  <dcterms:created xsi:type="dcterms:W3CDTF">2008-01-03T15:11:24Z</dcterms:created>
  <dcterms:modified xsi:type="dcterms:W3CDTF">2019-03-13T16:28:37Z</dcterms:modified>
</cp:coreProperties>
</file>