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2" r:id="rId3"/>
    <p:sldMasterId id="2147483653" r:id="rId4"/>
  </p:sldMasterIdLst>
  <p:notesMasterIdLst>
    <p:notesMasterId r:id="rId24"/>
  </p:notesMasterIdLst>
  <p:sldIdLst>
    <p:sldId id="262" r:id="rId5"/>
    <p:sldId id="315" r:id="rId6"/>
    <p:sldId id="347" r:id="rId7"/>
    <p:sldId id="348" r:id="rId8"/>
    <p:sldId id="349" r:id="rId9"/>
    <p:sldId id="350" r:id="rId10"/>
    <p:sldId id="351" r:id="rId11"/>
    <p:sldId id="352" r:id="rId12"/>
    <p:sldId id="353" r:id="rId13"/>
    <p:sldId id="354" r:id="rId14"/>
    <p:sldId id="355" r:id="rId15"/>
    <p:sldId id="357" r:id="rId16"/>
    <p:sldId id="358" r:id="rId17"/>
    <p:sldId id="359" r:id="rId18"/>
    <p:sldId id="360" r:id="rId19"/>
    <p:sldId id="361" r:id="rId20"/>
    <p:sldId id="362" r:id="rId21"/>
    <p:sldId id="363" r:id="rId22"/>
    <p:sldId id="258" r:id="rId23"/>
  </p:sldIdLst>
  <p:sldSz cx="9144000" cy="6858000" type="screen4x3"/>
  <p:notesSz cx="6858000" cy="9144000"/>
  <p:defaultTextStyle>
    <a:defPPr>
      <a:defRPr lang="de-DE"/>
    </a:defPPr>
    <a:lvl1pPr algn="ctr" rtl="0" fontAlgn="base">
      <a:spcBef>
        <a:spcPct val="0"/>
      </a:spcBef>
      <a:spcAft>
        <a:spcPct val="0"/>
      </a:spcAft>
      <a:buClr>
        <a:schemeClr val="accent2"/>
      </a:buClr>
      <a:defRPr kern="1200">
        <a:solidFill>
          <a:schemeClr val="tx1"/>
        </a:solidFill>
        <a:latin typeface="Book Antiqua" pitchFamily="18" charset="0"/>
        <a:ea typeface="+mn-ea"/>
        <a:cs typeface="+mn-cs"/>
      </a:defRPr>
    </a:lvl1pPr>
    <a:lvl2pPr marL="457200" algn="ctr" rtl="0" fontAlgn="base">
      <a:spcBef>
        <a:spcPct val="0"/>
      </a:spcBef>
      <a:spcAft>
        <a:spcPct val="0"/>
      </a:spcAft>
      <a:buClr>
        <a:schemeClr val="accent2"/>
      </a:buClr>
      <a:defRPr kern="1200">
        <a:solidFill>
          <a:schemeClr val="tx1"/>
        </a:solidFill>
        <a:latin typeface="Book Antiqua" pitchFamily="18" charset="0"/>
        <a:ea typeface="+mn-ea"/>
        <a:cs typeface="+mn-cs"/>
      </a:defRPr>
    </a:lvl2pPr>
    <a:lvl3pPr marL="914400" algn="ctr" rtl="0" fontAlgn="base">
      <a:spcBef>
        <a:spcPct val="0"/>
      </a:spcBef>
      <a:spcAft>
        <a:spcPct val="0"/>
      </a:spcAft>
      <a:buClr>
        <a:schemeClr val="accent2"/>
      </a:buClr>
      <a:defRPr kern="1200">
        <a:solidFill>
          <a:schemeClr val="tx1"/>
        </a:solidFill>
        <a:latin typeface="Book Antiqua" pitchFamily="18" charset="0"/>
        <a:ea typeface="+mn-ea"/>
        <a:cs typeface="+mn-cs"/>
      </a:defRPr>
    </a:lvl3pPr>
    <a:lvl4pPr marL="1371600" algn="ctr" rtl="0" fontAlgn="base">
      <a:spcBef>
        <a:spcPct val="0"/>
      </a:spcBef>
      <a:spcAft>
        <a:spcPct val="0"/>
      </a:spcAft>
      <a:buClr>
        <a:schemeClr val="accent2"/>
      </a:buClr>
      <a:defRPr kern="1200">
        <a:solidFill>
          <a:schemeClr val="tx1"/>
        </a:solidFill>
        <a:latin typeface="Book Antiqua" pitchFamily="18" charset="0"/>
        <a:ea typeface="+mn-ea"/>
        <a:cs typeface="+mn-cs"/>
      </a:defRPr>
    </a:lvl4pPr>
    <a:lvl5pPr marL="1828800" algn="ctr" rtl="0" fontAlgn="base">
      <a:spcBef>
        <a:spcPct val="0"/>
      </a:spcBef>
      <a:spcAft>
        <a:spcPct val="0"/>
      </a:spcAft>
      <a:buClr>
        <a:schemeClr val="accent2"/>
      </a:buClr>
      <a:defRPr kern="1200">
        <a:solidFill>
          <a:schemeClr val="tx1"/>
        </a:solidFill>
        <a:latin typeface="Book Antiqua" pitchFamily="18" charset="0"/>
        <a:ea typeface="+mn-ea"/>
        <a:cs typeface="+mn-cs"/>
      </a:defRPr>
    </a:lvl5pPr>
    <a:lvl6pPr marL="2286000" algn="l" defTabSz="914400" rtl="0" eaLnBrk="1" latinLnBrk="0" hangingPunct="1">
      <a:defRPr kern="1200">
        <a:solidFill>
          <a:schemeClr val="tx1"/>
        </a:solidFill>
        <a:latin typeface="Book Antiqua" pitchFamily="18" charset="0"/>
        <a:ea typeface="+mn-ea"/>
        <a:cs typeface="+mn-cs"/>
      </a:defRPr>
    </a:lvl6pPr>
    <a:lvl7pPr marL="2743200" algn="l" defTabSz="914400" rtl="0" eaLnBrk="1" latinLnBrk="0" hangingPunct="1">
      <a:defRPr kern="1200">
        <a:solidFill>
          <a:schemeClr val="tx1"/>
        </a:solidFill>
        <a:latin typeface="Book Antiqua" pitchFamily="18" charset="0"/>
        <a:ea typeface="+mn-ea"/>
        <a:cs typeface="+mn-cs"/>
      </a:defRPr>
    </a:lvl7pPr>
    <a:lvl8pPr marL="3200400" algn="l" defTabSz="914400" rtl="0" eaLnBrk="1" latinLnBrk="0" hangingPunct="1">
      <a:defRPr kern="1200">
        <a:solidFill>
          <a:schemeClr val="tx1"/>
        </a:solidFill>
        <a:latin typeface="Book Antiqua" pitchFamily="18" charset="0"/>
        <a:ea typeface="+mn-ea"/>
        <a:cs typeface="+mn-cs"/>
      </a:defRPr>
    </a:lvl8pPr>
    <a:lvl9pPr marL="3657600" algn="l" defTabSz="914400" rtl="0" eaLnBrk="1" latinLnBrk="0" hangingPunct="1">
      <a:defRPr kern="1200">
        <a:solidFill>
          <a:schemeClr val="tx1"/>
        </a:solidFill>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9FA0"/>
    <a:srgbClr val="E5D6D3"/>
    <a:srgbClr val="CDAFAB"/>
    <a:srgbClr val="AF7F79"/>
    <a:srgbClr val="875851"/>
    <a:srgbClr val="DEDFDF"/>
    <a:srgbClr val="585F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402" y="-816"/>
      </p:cViewPr>
      <p:guideLst>
        <p:guide orient="horz" pos="3884"/>
        <p:guide orient="horz" pos="935"/>
        <p:guide pos="295"/>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ClrTx/>
              <a:defRPr sz="1200">
                <a:latin typeface="Arial" pitchFamily="34" charset="0"/>
              </a:defRPr>
            </a:lvl1pPr>
          </a:lstStyle>
          <a:p>
            <a:pPr>
              <a:defRPr/>
            </a:pPr>
            <a:endParaRPr lang="de-DE"/>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ClrTx/>
              <a:defRPr sz="1200">
                <a:latin typeface="Arial" pitchFamily="34" charset="0"/>
              </a:defRPr>
            </a:lvl1pPr>
          </a:lstStyle>
          <a:p>
            <a:pPr>
              <a:defRPr/>
            </a:pPr>
            <a:endParaRPr lang="de-DE"/>
          </a:p>
        </p:txBody>
      </p:sp>
      <p:sp>
        <p:nvSpPr>
          <p:cNvPr id="256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Click to edit Master text styles</a:t>
            </a:r>
          </a:p>
          <a:p>
            <a:pPr lvl="1"/>
            <a:r>
              <a:rPr lang="de-DE" noProof="0" smtClean="0"/>
              <a:t>Second level</a:t>
            </a:r>
          </a:p>
          <a:p>
            <a:pPr lvl="2"/>
            <a:r>
              <a:rPr lang="de-DE" noProof="0" smtClean="0"/>
              <a:t>Third level</a:t>
            </a:r>
          </a:p>
          <a:p>
            <a:pPr lvl="3"/>
            <a:r>
              <a:rPr lang="de-DE" noProof="0" smtClean="0"/>
              <a:t>Fourth level</a:t>
            </a:r>
          </a:p>
          <a:p>
            <a:pPr lvl="4"/>
            <a:r>
              <a:rPr lang="de-DE"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ClrTx/>
              <a:defRPr sz="1200">
                <a:latin typeface="Arial" pitchFamily="34" charset="0"/>
              </a:defRPr>
            </a:lvl1pPr>
          </a:lstStyle>
          <a:p>
            <a:pPr>
              <a:defRPr/>
            </a:pPr>
            <a:endParaRPr lang="de-DE"/>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ClrTx/>
              <a:defRPr sz="1200">
                <a:latin typeface="Arial" pitchFamily="34" charset="0"/>
              </a:defRPr>
            </a:lvl1pPr>
          </a:lstStyle>
          <a:p>
            <a:pPr>
              <a:defRPr/>
            </a:pPr>
            <a:fld id="{BC982D38-2DAF-4BBD-9B22-4209ED53F1B4}"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BA00349-F1AA-458D-8031-B8C1E96584B5}" type="slidenum">
              <a:rPr lang="de-DE" smtClean="0">
                <a:latin typeface="Arial" charset="0"/>
              </a:rPr>
              <a:pPr/>
              <a:t>1</a:t>
            </a:fld>
            <a:endParaRPr lang="de-DE" smtClean="0">
              <a:latin typeface="Arial" charset="0"/>
            </a:endParaRPr>
          </a:p>
        </p:txBody>
      </p:sp>
      <p:sp>
        <p:nvSpPr>
          <p:cNvPr id="26627" name="Rectangle 2"/>
          <p:cNvSpPr>
            <a:spLocks noRot="1" noChangeArrowheads="1" noTextEdit="1"/>
          </p:cNvSpPr>
          <p:nvPr>
            <p:ph type="sldImg"/>
          </p:nvPr>
        </p:nvSpPr>
        <p:spPr>
          <a:xfrm>
            <a:off x="1144588" y="685800"/>
            <a:ext cx="4572000" cy="3429000"/>
          </a:xfrm>
          <a:ln/>
        </p:spPr>
      </p:sp>
      <p:sp>
        <p:nvSpPr>
          <p:cNvPr id="26628" name="Rectangle 3"/>
          <p:cNvSpPr>
            <a:spLocks noGrp="1" noChangeArrowheads="1"/>
          </p:cNvSpPr>
          <p:nvPr>
            <p:ph type="body" idx="1"/>
          </p:nvPr>
        </p:nvSpPr>
        <p:spPr>
          <a:xfrm>
            <a:off x="685800" y="4344988"/>
            <a:ext cx="5486400" cy="4113212"/>
          </a:xfrm>
          <a:noFill/>
          <a:ln/>
        </p:spPr>
        <p:txBody>
          <a:bodyPr/>
          <a:lstStyle/>
          <a:p>
            <a:pPr eaLnBrk="1" hangingPunct="1"/>
            <a:endParaRPr lang="de-DE"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A45DDB8-6CA0-4722-B741-A8CA1ADDC017}" type="slidenum">
              <a:rPr lang="de-DE" smtClean="0">
                <a:latin typeface="Arial" charset="0"/>
              </a:rPr>
              <a:pPr/>
              <a:t>10</a:t>
            </a:fld>
            <a:endParaRPr lang="de-DE" smtClean="0">
              <a:latin typeface="Arial" charset="0"/>
            </a:endParaRPr>
          </a:p>
        </p:txBody>
      </p:sp>
      <p:sp>
        <p:nvSpPr>
          <p:cNvPr id="35843" name="Rectangle 2"/>
          <p:cNvSpPr>
            <a:spLocks noRot="1" noChangeArrowheads="1" noTextEdit="1"/>
          </p:cNvSpPr>
          <p:nvPr>
            <p:ph type="sldImg"/>
          </p:nvPr>
        </p:nvSpPr>
        <p:spPr>
          <a:xfrm>
            <a:off x="1143000" y="249238"/>
            <a:ext cx="4575175" cy="3430587"/>
          </a:xfrm>
          <a:ln/>
        </p:spPr>
      </p:sp>
      <p:sp>
        <p:nvSpPr>
          <p:cNvPr id="35844"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A8F0C60-D55E-45E0-9122-765CD9433400}" type="slidenum">
              <a:rPr lang="de-DE" smtClean="0">
                <a:latin typeface="Arial" charset="0"/>
              </a:rPr>
              <a:pPr/>
              <a:t>11</a:t>
            </a:fld>
            <a:endParaRPr lang="de-DE" smtClean="0">
              <a:latin typeface="Arial" charset="0"/>
            </a:endParaRPr>
          </a:p>
        </p:txBody>
      </p:sp>
      <p:sp>
        <p:nvSpPr>
          <p:cNvPr id="36867" name="Rectangle 2"/>
          <p:cNvSpPr>
            <a:spLocks noRot="1" noChangeArrowheads="1" noTextEdit="1"/>
          </p:cNvSpPr>
          <p:nvPr>
            <p:ph type="sldImg"/>
          </p:nvPr>
        </p:nvSpPr>
        <p:spPr>
          <a:xfrm>
            <a:off x="1143000" y="249238"/>
            <a:ext cx="4575175" cy="3430587"/>
          </a:xfrm>
          <a:ln/>
        </p:spPr>
      </p:sp>
      <p:sp>
        <p:nvSpPr>
          <p:cNvPr id="36868"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A857F1C-0089-457F-ACFF-C128A1E83C96}" type="slidenum">
              <a:rPr lang="de-DE" smtClean="0">
                <a:latin typeface="Arial" charset="0"/>
              </a:rPr>
              <a:pPr/>
              <a:t>12</a:t>
            </a:fld>
            <a:endParaRPr lang="de-DE" smtClean="0">
              <a:latin typeface="Arial" charset="0"/>
            </a:endParaRPr>
          </a:p>
        </p:txBody>
      </p:sp>
      <p:sp>
        <p:nvSpPr>
          <p:cNvPr id="37891" name="Rectangle 2"/>
          <p:cNvSpPr>
            <a:spLocks noRot="1" noChangeArrowheads="1" noTextEdit="1"/>
          </p:cNvSpPr>
          <p:nvPr>
            <p:ph type="sldImg"/>
          </p:nvPr>
        </p:nvSpPr>
        <p:spPr>
          <a:xfrm>
            <a:off x="1143000" y="249238"/>
            <a:ext cx="4575175" cy="3430587"/>
          </a:xfrm>
          <a:ln/>
        </p:spPr>
      </p:sp>
      <p:sp>
        <p:nvSpPr>
          <p:cNvPr id="37892"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28E6BC9-858B-4E55-8470-18284DCF206F}" type="slidenum">
              <a:rPr lang="de-DE" smtClean="0">
                <a:latin typeface="Arial" charset="0"/>
              </a:rPr>
              <a:pPr/>
              <a:t>13</a:t>
            </a:fld>
            <a:endParaRPr lang="de-DE" smtClean="0">
              <a:latin typeface="Arial" charset="0"/>
            </a:endParaRPr>
          </a:p>
        </p:txBody>
      </p:sp>
      <p:sp>
        <p:nvSpPr>
          <p:cNvPr id="38915" name="Rectangle 2"/>
          <p:cNvSpPr>
            <a:spLocks noRot="1" noChangeArrowheads="1" noTextEdit="1"/>
          </p:cNvSpPr>
          <p:nvPr>
            <p:ph type="sldImg"/>
          </p:nvPr>
        </p:nvSpPr>
        <p:spPr>
          <a:xfrm>
            <a:off x="1143000" y="249238"/>
            <a:ext cx="4575175" cy="3430587"/>
          </a:xfrm>
          <a:ln/>
        </p:spPr>
      </p:sp>
      <p:sp>
        <p:nvSpPr>
          <p:cNvPr id="38916"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C619DC3-B3ED-4D5C-ACA5-5785BA8CC356}" type="slidenum">
              <a:rPr lang="de-DE" smtClean="0">
                <a:latin typeface="Arial" charset="0"/>
              </a:rPr>
              <a:pPr/>
              <a:t>14</a:t>
            </a:fld>
            <a:endParaRPr lang="de-DE" smtClean="0">
              <a:latin typeface="Arial" charset="0"/>
            </a:endParaRPr>
          </a:p>
        </p:txBody>
      </p:sp>
      <p:sp>
        <p:nvSpPr>
          <p:cNvPr id="39939" name="Rectangle 2"/>
          <p:cNvSpPr>
            <a:spLocks noRot="1" noChangeArrowheads="1" noTextEdit="1"/>
          </p:cNvSpPr>
          <p:nvPr>
            <p:ph type="sldImg"/>
          </p:nvPr>
        </p:nvSpPr>
        <p:spPr>
          <a:xfrm>
            <a:off x="1143000" y="249238"/>
            <a:ext cx="4575175" cy="3430587"/>
          </a:xfrm>
          <a:ln/>
        </p:spPr>
      </p:sp>
      <p:sp>
        <p:nvSpPr>
          <p:cNvPr id="39940"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A98A5741-4231-4D06-AEA1-D36F724BDE64}" type="slidenum">
              <a:rPr lang="de-DE" smtClean="0">
                <a:latin typeface="Arial" charset="0"/>
              </a:rPr>
              <a:pPr/>
              <a:t>15</a:t>
            </a:fld>
            <a:endParaRPr lang="de-DE" smtClean="0">
              <a:latin typeface="Arial" charset="0"/>
            </a:endParaRPr>
          </a:p>
        </p:txBody>
      </p:sp>
      <p:sp>
        <p:nvSpPr>
          <p:cNvPr id="40963" name="Rectangle 2"/>
          <p:cNvSpPr>
            <a:spLocks noRot="1" noChangeArrowheads="1" noTextEdit="1"/>
          </p:cNvSpPr>
          <p:nvPr>
            <p:ph type="sldImg"/>
          </p:nvPr>
        </p:nvSpPr>
        <p:spPr>
          <a:xfrm>
            <a:off x="1143000" y="249238"/>
            <a:ext cx="4575175" cy="3430587"/>
          </a:xfrm>
          <a:ln/>
        </p:spPr>
      </p:sp>
      <p:sp>
        <p:nvSpPr>
          <p:cNvPr id="40964"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469981D-3C4E-4E87-94CF-F8537FBC2F26}" type="slidenum">
              <a:rPr lang="de-DE" smtClean="0">
                <a:latin typeface="Arial" charset="0"/>
              </a:rPr>
              <a:pPr/>
              <a:t>16</a:t>
            </a:fld>
            <a:endParaRPr lang="de-DE" smtClean="0">
              <a:latin typeface="Arial" charset="0"/>
            </a:endParaRPr>
          </a:p>
        </p:txBody>
      </p:sp>
      <p:sp>
        <p:nvSpPr>
          <p:cNvPr id="41987" name="Rectangle 2"/>
          <p:cNvSpPr>
            <a:spLocks noRot="1" noChangeArrowheads="1" noTextEdit="1"/>
          </p:cNvSpPr>
          <p:nvPr>
            <p:ph type="sldImg"/>
          </p:nvPr>
        </p:nvSpPr>
        <p:spPr>
          <a:xfrm>
            <a:off x="1143000" y="249238"/>
            <a:ext cx="4575175" cy="3430587"/>
          </a:xfrm>
          <a:ln/>
        </p:spPr>
      </p:sp>
      <p:sp>
        <p:nvSpPr>
          <p:cNvPr id="41988"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F5FDAB0-BA7C-4C8E-86B5-CC9188CBAC6C}" type="slidenum">
              <a:rPr lang="de-DE" smtClean="0">
                <a:latin typeface="Arial" charset="0"/>
              </a:rPr>
              <a:pPr/>
              <a:t>17</a:t>
            </a:fld>
            <a:endParaRPr lang="de-DE" smtClean="0">
              <a:latin typeface="Arial" charset="0"/>
            </a:endParaRPr>
          </a:p>
        </p:txBody>
      </p:sp>
      <p:sp>
        <p:nvSpPr>
          <p:cNvPr id="43011" name="Rectangle 2"/>
          <p:cNvSpPr>
            <a:spLocks noRot="1" noChangeArrowheads="1" noTextEdit="1"/>
          </p:cNvSpPr>
          <p:nvPr>
            <p:ph type="sldImg"/>
          </p:nvPr>
        </p:nvSpPr>
        <p:spPr>
          <a:xfrm>
            <a:off x="1143000" y="249238"/>
            <a:ext cx="4575175" cy="3430587"/>
          </a:xfrm>
          <a:ln/>
        </p:spPr>
      </p:sp>
      <p:sp>
        <p:nvSpPr>
          <p:cNvPr id="43012"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1FCD08CA-0673-4323-89BA-8F96ED16C556}" type="slidenum">
              <a:rPr lang="de-DE" smtClean="0">
                <a:latin typeface="Arial" charset="0"/>
              </a:rPr>
              <a:pPr/>
              <a:t>18</a:t>
            </a:fld>
            <a:endParaRPr lang="de-DE" smtClean="0">
              <a:latin typeface="Arial" charset="0"/>
            </a:endParaRPr>
          </a:p>
        </p:txBody>
      </p:sp>
      <p:sp>
        <p:nvSpPr>
          <p:cNvPr id="44035" name="Rectangle 2"/>
          <p:cNvSpPr>
            <a:spLocks noRot="1" noChangeArrowheads="1" noTextEdit="1"/>
          </p:cNvSpPr>
          <p:nvPr>
            <p:ph type="sldImg"/>
          </p:nvPr>
        </p:nvSpPr>
        <p:spPr>
          <a:xfrm>
            <a:off x="1143000" y="249238"/>
            <a:ext cx="4575175" cy="3430587"/>
          </a:xfrm>
          <a:ln/>
        </p:spPr>
      </p:sp>
      <p:sp>
        <p:nvSpPr>
          <p:cNvPr id="44036"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AD0AD2F-94C6-4E95-82DC-C45D8560FA94}" type="slidenum">
              <a:rPr lang="de-DE" smtClean="0">
                <a:latin typeface="Arial" charset="0"/>
              </a:rPr>
              <a:pPr/>
              <a:t>19</a:t>
            </a:fld>
            <a:endParaRPr lang="de-DE" smtClean="0">
              <a:latin typeface="Arial" charset="0"/>
            </a:endParaRPr>
          </a:p>
        </p:txBody>
      </p:sp>
      <p:sp>
        <p:nvSpPr>
          <p:cNvPr id="45059" name="Rectangle 2"/>
          <p:cNvSpPr>
            <a:spLocks noRot="1" noChangeArrowheads="1" noTextEdit="1"/>
          </p:cNvSpPr>
          <p:nvPr>
            <p:ph type="sldImg"/>
          </p:nvPr>
        </p:nvSpPr>
        <p:spPr>
          <a:xfrm>
            <a:off x="1144588" y="685800"/>
            <a:ext cx="4572000" cy="3429000"/>
          </a:xfrm>
          <a:ln/>
        </p:spPr>
      </p:sp>
      <p:sp>
        <p:nvSpPr>
          <p:cNvPr id="45060" name="Rectangle 3"/>
          <p:cNvSpPr>
            <a:spLocks noGrp="1" noChangeArrowheads="1"/>
          </p:cNvSpPr>
          <p:nvPr>
            <p:ph type="body" idx="1"/>
          </p:nvPr>
        </p:nvSpPr>
        <p:spPr>
          <a:xfrm>
            <a:off x="685800" y="4344988"/>
            <a:ext cx="5486400" cy="4113212"/>
          </a:xfrm>
          <a:noFill/>
          <a:ln/>
        </p:spPr>
        <p:txBody>
          <a:bodyPr/>
          <a:lstStyle/>
          <a:p>
            <a:pPr eaLnBrk="1" hangingPunct="1"/>
            <a:endParaRPr lang="de-DE"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0BBF52FF-66B1-4CE1-AFCF-B88B8F9924C6}" type="slidenum">
              <a:rPr lang="de-DE" smtClean="0">
                <a:latin typeface="Arial" charset="0"/>
              </a:rPr>
              <a:pPr/>
              <a:t>2</a:t>
            </a:fld>
            <a:endParaRPr lang="de-DE" smtClean="0">
              <a:latin typeface="Arial" charset="0"/>
            </a:endParaRPr>
          </a:p>
        </p:txBody>
      </p:sp>
      <p:sp>
        <p:nvSpPr>
          <p:cNvPr id="27651" name="Rectangle 2"/>
          <p:cNvSpPr>
            <a:spLocks noRot="1" noChangeArrowheads="1" noTextEdit="1"/>
          </p:cNvSpPr>
          <p:nvPr>
            <p:ph type="sldImg"/>
          </p:nvPr>
        </p:nvSpPr>
        <p:spPr>
          <a:xfrm>
            <a:off x="1143000" y="249238"/>
            <a:ext cx="4575175" cy="3430587"/>
          </a:xfrm>
          <a:ln/>
        </p:spPr>
      </p:sp>
      <p:sp>
        <p:nvSpPr>
          <p:cNvPr id="27652"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BF59542-6773-484D-A92E-7B625D0511A0}" type="slidenum">
              <a:rPr lang="de-DE" smtClean="0">
                <a:latin typeface="Arial" charset="0"/>
              </a:rPr>
              <a:pPr/>
              <a:t>3</a:t>
            </a:fld>
            <a:endParaRPr lang="de-DE" smtClean="0">
              <a:latin typeface="Arial" charset="0"/>
            </a:endParaRPr>
          </a:p>
        </p:txBody>
      </p:sp>
      <p:sp>
        <p:nvSpPr>
          <p:cNvPr id="28675" name="Rectangle 2"/>
          <p:cNvSpPr>
            <a:spLocks noRot="1" noChangeArrowheads="1" noTextEdit="1"/>
          </p:cNvSpPr>
          <p:nvPr>
            <p:ph type="sldImg"/>
          </p:nvPr>
        </p:nvSpPr>
        <p:spPr>
          <a:xfrm>
            <a:off x="1143000" y="249238"/>
            <a:ext cx="4575175" cy="3430587"/>
          </a:xfrm>
          <a:ln/>
        </p:spPr>
      </p:sp>
      <p:sp>
        <p:nvSpPr>
          <p:cNvPr id="28676"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39A07B4-B4A5-40AB-8B11-D1C1940F6D1E}" type="slidenum">
              <a:rPr lang="de-DE" smtClean="0">
                <a:latin typeface="Arial" charset="0"/>
              </a:rPr>
              <a:pPr/>
              <a:t>4</a:t>
            </a:fld>
            <a:endParaRPr lang="de-DE" smtClean="0">
              <a:latin typeface="Arial" charset="0"/>
            </a:endParaRPr>
          </a:p>
        </p:txBody>
      </p:sp>
      <p:sp>
        <p:nvSpPr>
          <p:cNvPr id="29699" name="Rectangle 2"/>
          <p:cNvSpPr>
            <a:spLocks noRot="1" noChangeArrowheads="1" noTextEdit="1"/>
          </p:cNvSpPr>
          <p:nvPr>
            <p:ph type="sldImg"/>
          </p:nvPr>
        </p:nvSpPr>
        <p:spPr>
          <a:xfrm>
            <a:off x="1143000" y="249238"/>
            <a:ext cx="4575175" cy="3430587"/>
          </a:xfrm>
          <a:ln/>
        </p:spPr>
      </p:sp>
      <p:sp>
        <p:nvSpPr>
          <p:cNvPr id="29700"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0BF0F57-785B-4B81-8957-3D6E73E9C36A}" type="slidenum">
              <a:rPr lang="de-DE" smtClean="0">
                <a:latin typeface="Arial" charset="0"/>
              </a:rPr>
              <a:pPr/>
              <a:t>5</a:t>
            </a:fld>
            <a:endParaRPr lang="de-DE" smtClean="0">
              <a:latin typeface="Arial" charset="0"/>
            </a:endParaRPr>
          </a:p>
        </p:txBody>
      </p:sp>
      <p:sp>
        <p:nvSpPr>
          <p:cNvPr id="30723" name="Rectangle 2"/>
          <p:cNvSpPr>
            <a:spLocks noRot="1" noChangeArrowheads="1" noTextEdit="1"/>
          </p:cNvSpPr>
          <p:nvPr>
            <p:ph type="sldImg"/>
          </p:nvPr>
        </p:nvSpPr>
        <p:spPr>
          <a:xfrm>
            <a:off x="1143000" y="249238"/>
            <a:ext cx="4575175" cy="3430587"/>
          </a:xfrm>
          <a:ln/>
        </p:spPr>
      </p:sp>
      <p:sp>
        <p:nvSpPr>
          <p:cNvPr id="30724"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0A6D873-6230-4E1E-87DB-8C42E954E626}" type="slidenum">
              <a:rPr lang="de-DE" smtClean="0">
                <a:latin typeface="Arial" charset="0"/>
              </a:rPr>
              <a:pPr/>
              <a:t>6</a:t>
            </a:fld>
            <a:endParaRPr lang="de-DE" smtClean="0">
              <a:latin typeface="Arial" charset="0"/>
            </a:endParaRPr>
          </a:p>
        </p:txBody>
      </p:sp>
      <p:sp>
        <p:nvSpPr>
          <p:cNvPr id="31747" name="Rectangle 2"/>
          <p:cNvSpPr>
            <a:spLocks noRot="1" noChangeArrowheads="1" noTextEdit="1"/>
          </p:cNvSpPr>
          <p:nvPr>
            <p:ph type="sldImg"/>
          </p:nvPr>
        </p:nvSpPr>
        <p:spPr>
          <a:xfrm>
            <a:off x="1143000" y="249238"/>
            <a:ext cx="4575175" cy="3430587"/>
          </a:xfrm>
          <a:ln/>
        </p:spPr>
      </p:sp>
      <p:sp>
        <p:nvSpPr>
          <p:cNvPr id="31748"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90C9469-793E-4739-91E8-E4EB2DD1F66E}" type="slidenum">
              <a:rPr lang="de-DE" smtClean="0">
                <a:latin typeface="Arial" charset="0"/>
              </a:rPr>
              <a:pPr/>
              <a:t>7</a:t>
            </a:fld>
            <a:endParaRPr lang="de-DE" smtClean="0">
              <a:latin typeface="Arial" charset="0"/>
            </a:endParaRPr>
          </a:p>
        </p:txBody>
      </p:sp>
      <p:sp>
        <p:nvSpPr>
          <p:cNvPr id="32771" name="Rectangle 2"/>
          <p:cNvSpPr>
            <a:spLocks noRot="1" noChangeArrowheads="1" noTextEdit="1"/>
          </p:cNvSpPr>
          <p:nvPr>
            <p:ph type="sldImg"/>
          </p:nvPr>
        </p:nvSpPr>
        <p:spPr>
          <a:xfrm>
            <a:off x="1143000" y="249238"/>
            <a:ext cx="4575175" cy="3430587"/>
          </a:xfrm>
          <a:ln/>
        </p:spPr>
      </p:sp>
      <p:sp>
        <p:nvSpPr>
          <p:cNvPr id="32772"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161AF33-5120-4545-82C6-D81EB670111C}" type="slidenum">
              <a:rPr lang="de-DE" smtClean="0">
                <a:latin typeface="Arial" charset="0"/>
              </a:rPr>
              <a:pPr/>
              <a:t>8</a:t>
            </a:fld>
            <a:endParaRPr lang="de-DE" smtClean="0">
              <a:latin typeface="Arial" charset="0"/>
            </a:endParaRPr>
          </a:p>
        </p:txBody>
      </p:sp>
      <p:sp>
        <p:nvSpPr>
          <p:cNvPr id="33795" name="Rectangle 2"/>
          <p:cNvSpPr>
            <a:spLocks noRot="1" noChangeArrowheads="1" noTextEdit="1"/>
          </p:cNvSpPr>
          <p:nvPr>
            <p:ph type="sldImg"/>
          </p:nvPr>
        </p:nvSpPr>
        <p:spPr>
          <a:xfrm>
            <a:off x="1143000" y="249238"/>
            <a:ext cx="4575175" cy="3430587"/>
          </a:xfrm>
          <a:ln/>
        </p:spPr>
      </p:sp>
      <p:sp>
        <p:nvSpPr>
          <p:cNvPr id="33796"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7F6EECA-8AE3-42D9-B5F1-6339B7FE36B7}" type="slidenum">
              <a:rPr lang="de-DE" smtClean="0">
                <a:latin typeface="Arial" charset="0"/>
              </a:rPr>
              <a:pPr/>
              <a:t>9</a:t>
            </a:fld>
            <a:endParaRPr lang="de-DE" smtClean="0">
              <a:latin typeface="Arial" charset="0"/>
            </a:endParaRPr>
          </a:p>
        </p:txBody>
      </p:sp>
      <p:sp>
        <p:nvSpPr>
          <p:cNvPr id="34819" name="Rectangle 2"/>
          <p:cNvSpPr>
            <a:spLocks noRot="1" noChangeArrowheads="1" noTextEdit="1"/>
          </p:cNvSpPr>
          <p:nvPr>
            <p:ph type="sldImg"/>
          </p:nvPr>
        </p:nvSpPr>
        <p:spPr>
          <a:xfrm>
            <a:off x="1143000" y="249238"/>
            <a:ext cx="4575175" cy="3430587"/>
          </a:xfrm>
          <a:ln/>
        </p:spPr>
      </p:sp>
      <p:sp>
        <p:nvSpPr>
          <p:cNvPr id="34820" name="Rectangle 3"/>
          <p:cNvSpPr>
            <a:spLocks noGrp="1" noChangeArrowheads="1"/>
          </p:cNvSpPr>
          <p:nvPr>
            <p:ph type="body" idx="1"/>
          </p:nvPr>
        </p:nvSpPr>
        <p:spPr>
          <a:xfrm>
            <a:off x="685800" y="3852863"/>
            <a:ext cx="5486400" cy="4752975"/>
          </a:xfrm>
          <a:noFill/>
          <a:ln/>
        </p:spPr>
        <p:txBody>
          <a:bodyPr/>
          <a:lstStyle/>
          <a:p>
            <a:pPr eaLnBrk="1" hangingPunct="1"/>
            <a:endParaRPr lang="de-DE"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1.emf"/><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Line 4"/>
          <p:cNvSpPr>
            <a:spLocks noChangeShapeType="1"/>
          </p:cNvSpPr>
          <p:nvPr/>
        </p:nvSpPr>
        <p:spPr bwMode="gray">
          <a:xfrm>
            <a:off x="1806575" y="3429000"/>
            <a:ext cx="0" cy="1657350"/>
          </a:xfrm>
          <a:prstGeom prst="line">
            <a:avLst/>
          </a:prstGeom>
          <a:noFill/>
          <a:ln w="9525">
            <a:solidFill>
              <a:schemeClr val="accent2"/>
            </a:solidFill>
            <a:round/>
            <a:headEnd/>
            <a:tailEnd/>
          </a:ln>
          <a:effectLst/>
        </p:spPr>
        <p:txBody>
          <a:bodyPr wrap="none" anchor="ctr"/>
          <a:lstStyle/>
          <a:p>
            <a:pPr>
              <a:defRPr/>
            </a:pPr>
            <a:endParaRPr lang="de-DE"/>
          </a:p>
        </p:txBody>
      </p:sp>
      <p:sp>
        <p:nvSpPr>
          <p:cNvPr id="5" name="Rectangle 5"/>
          <p:cNvSpPr>
            <a:spLocks noChangeArrowheads="1"/>
          </p:cNvSpPr>
          <p:nvPr/>
        </p:nvSpPr>
        <p:spPr bwMode="gray">
          <a:xfrm>
            <a:off x="0" y="6597650"/>
            <a:ext cx="9144000" cy="260350"/>
          </a:xfrm>
          <a:prstGeom prst="rect">
            <a:avLst/>
          </a:prstGeom>
          <a:solidFill>
            <a:schemeClr val="accent1"/>
          </a:solidFill>
          <a:ln w="9525" algn="ctr">
            <a:noFill/>
            <a:miter lim="800000"/>
            <a:headEnd/>
            <a:tailEnd/>
          </a:ln>
          <a:effectLst/>
        </p:spPr>
        <p:txBody>
          <a:bodyPr wrap="none" anchor="ctr"/>
          <a:lstStyle/>
          <a:p>
            <a:pPr>
              <a:defRPr/>
            </a:pPr>
            <a:endParaRPr lang="de-DE"/>
          </a:p>
        </p:txBody>
      </p:sp>
      <p:pic>
        <p:nvPicPr>
          <p:cNvPr id="6" name="Picture 7" descr="Falkenstein"/>
          <p:cNvPicPr>
            <a:picLocks noChangeAspect="1" noChangeArrowheads="1"/>
          </p:cNvPicPr>
          <p:nvPr/>
        </p:nvPicPr>
        <p:blipFill>
          <a:blip r:embed="rId2" cstate="print"/>
          <a:srcRect l="3720" r="6363"/>
          <a:stretch>
            <a:fillRect/>
          </a:stretch>
        </p:blipFill>
        <p:spPr bwMode="gray">
          <a:xfrm>
            <a:off x="3708400" y="5084763"/>
            <a:ext cx="1727200" cy="1284287"/>
          </a:xfrm>
          <a:prstGeom prst="rect">
            <a:avLst/>
          </a:prstGeom>
          <a:noFill/>
          <a:ln w="38100">
            <a:noFill/>
            <a:miter lim="800000"/>
            <a:headEnd/>
            <a:tailEnd/>
          </a:ln>
        </p:spPr>
      </p:pic>
      <p:pic>
        <p:nvPicPr>
          <p:cNvPr id="7" name="Picture 8" descr="Ini Hannover"/>
          <p:cNvPicPr>
            <a:picLocks noChangeAspect="1" noChangeArrowheads="1"/>
          </p:cNvPicPr>
          <p:nvPr/>
        </p:nvPicPr>
        <p:blipFill>
          <a:blip r:embed="rId3" cstate="print"/>
          <a:srcRect l="1984" r="4303"/>
          <a:stretch>
            <a:fillRect/>
          </a:stretch>
        </p:blipFill>
        <p:spPr bwMode="gray">
          <a:xfrm>
            <a:off x="5508625" y="5084763"/>
            <a:ext cx="1800225" cy="1284287"/>
          </a:xfrm>
          <a:prstGeom prst="rect">
            <a:avLst/>
          </a:prstGeom>
          <a:noFill/>
          <a:ln w="38100">
            <a:noFill/>
            <a:miter lim="800000"/>
            <a:headEnd/>
            <a:tailEnd/>
          </a:ln>
        </p:spPr>
      </p:pic>
      <p:pic>
        <p:nvPicPr>
          <p:cNvPr id="8" name="Picture 9" descr="Pasewalk"/>
          <p:cNvPicPr>
            <a:picLocks noChangeAspect="1" noChangeArrowheads="1"/>
          </p:cNvPicPr>
          <p:nvPr userDrawn="1"/>
        </p:nvPicPr>
        <p:blipFill>
          <a:blip r:embed="rId4" cstate="print"/>
          <a:srcRect l="1570" r="6209"/>
          <a:stretch>
            <a:fillRect/>
          </a:stretch>
        </p:blipFill>
        <p:spPr bwMode="gray">
          <a:xfrm>
            <a:off x="7372350" y="5084763"/>
            <a:ext cx="1771650" cy="1284287"/>
          </a:xfrm>
          <a:prstGeom prst="rect">
            <a:avLst/>
          </a:prstGeom>
          <a:noFill/>
          <a:ln w="38100">
            <a:noFill/>
            <a:miter lim="800000"/>
            <a:headEnd/>
            <a:tailEnd/>
          </a:ln>
        </p:spPr>
      </p:pic>
      <p:pic>
        <p:nvPicPr>
          <p:cNvPr id="9" name="Picture 10"/>
          <p:cNvPicPr>
            <a:picLocks noChangeAspect="1" noChangeArrowheads="1"/>
          </p:cNvPicPr>
          <p:nvPr/>
        </p:nvPicPr>
        <p:blipFill>
          <a:blip r:embed="rId5" cstate="print"/>
          <a:srcRect/>
          <a:stretch>
            <a:fillRect/>
          </a:stretch>
        </p:blipFill>
        <p:spPr bwMode="gray">
          <a:xfrm>
            <a:off x="6553200" y="349250"/>
            <a:ext cx="2122488" cy="631825"/>
          </a:xfrm>
          <a:prstGeom prst="rect">
            <a:avLst/>
          </a:prstGeom>
          <a:noFill/>
          <a:ln w="9525" algn="ctr">
            <a:noFill/>
            <a:miter lim="800000"/>
            <a:headEnd/>
            <a:tailEnd/>
          </a:ln>
        </p:spPr>
      </p:pic>
      <p:pic>
        <p:nvPicPr>
          <p:cNvPr id="10" name="Picture 13" descr="Luft37 komp"/>
          <p:cNvPicPr>
            <a:picLocks noChangeAspect="1" noChangeArrowheads="1"/>
          </p:cNvPicPr>
          <p:nvPr userDrawn="1"/>
        </p:nvPicPr>
        <p:blipFill>
          <a:blip r:embed="rId6" cstate="print"/>
          <a:srcRect l="7353"/>
          <a:stretch>
            <a:fillRect/>
          </a:stretch>
        </p:blipFill>
        <p:spPr bwMode="auto">
          <a:xfrm>
            <a:off x="1835150" y="5083175"/>
            <a:ext cx="1800225" cy="1296988"/>
          </a:xfrm>
          <a:prstGeom prst="rect">
            <a:avLst/>
          </a:prstGeom>
          <a:noFill/>
          <a:ln w="9525">
            <a:noFill/>
            <a:miter lim="800000"/>
            <a:headEnd/>
            <a:tailEnd/>
          </a:ln>
        </p:spPr>
      </p:pic>
      <p:sp>
        <p:nvSpPr>
          <p:cNvPr id="11" name="Rectangle 15"/>
          <p:cNvSpPr>
            <a:spLocks noChangeArrowheads="1"/>
          </p:cNvSpPr>
          <p:nvPr userDrawn="1"/>
        </p:nvSpPr>
        <p:spPr bwMode="gray">
          <a:xfrm>
            <a:off x="6350" y="6318250"/>
            <a:ext cx="1511300" cy="288925"/>
          </a:xfrm>
          <a:prstGeom prst="rect">
            <a:avLst/>
          </a:prstGeom>
          <a:noFill/>
          <a:ln w="9525" algn="ctr">
            <a:noFill/>
            <a:miter lim="800000"/>
            <a:headEnd/>
            <a:tailEnd/>
          </a:ln>
          <a:effectLst/>
        </p:spPr>
        <p:txBody>
          <a:bodyPr wrap="none" lIns="0" anchor="ctr"/>
          <a:lstStyle/>
          <a:p>
            <a:pPr algn="l">
              <a:buClrTx/>
              <a:defRPr/>
            </a:pPr>
            <a:r>
              <a:rPr lang="de-DE" sz="1000">
                <a:solidFill>
                  <a:srgbClr val="585F60"/>
                </a:solidFill>
              </a:rPr>
              <a:t>Sylt</a:t>
            </a:r>
          </a:p>
        </p:txBody>
      </p:sp>
      <p:sp>
        <p:nvSpPr>
          <p:cNvPr id="12" name="Rectangle 16"/>
          <p:cNvSpPr>
            <a:spLocks noChangeArrowheads="1"/>
          </p:cNvSpPr>
          <p:nvPr userDrawn="1"/>
        </p:nvSpPr>
        <p:spPr bwMode="gray">
          <a:xfrm>
            <a:off x="7370763" y="6318250"/>
            <a:ext cx="1511300" cy="288925"/>
          </a:xfrm>
          <a:prstGeom prst="rect">
            <a:avLst/>
          </a:prstGeom>
          <a:noFill/>
          <a:ln w="9525" algn="ctr">
            <a:noFill/>
            <a:miter lim="800000"/>
            <a:headEnd/>
            <a:tailEnd/>
          </a:ln>
          <a:effectLst/>
        </p:spPr>
        <p:txBody>
          <a:bodyPr wrap="none" lIns="0" anchor="ctr"/>
          <a:lstStyle/>
          <a:p>
            <a:pPr algn="l">
              <a:buClrTx/>
              <a:defRPr/>
            </a:pPr>
            <a:r>
              <a:rPr lang="de-DE" sz="1000">
                <a:solidFill>
                  <a:srgbClr val="585F60"/>
                </a:solidFill>
              </a:rPr>
              <a:t>Bad Griesbach</a:t>
            </a:r>
          </a:p>
        </p:txBody>
      </p:sp>
      <p:sp>
        <p:nvSpPr>
          <p:cNvPr id="13" name="Rectangle 17"/>
          <p:cNvSpPr>
            <a:spLocks noChangeArrowheads="1"/>
          </p:cNvSpPr>
          <p:nvPr userDrawn="1"/>
        </p:nvSpPr>
        <p:spPr bwMode="gray">
          <a:xfrm>
            <a:off x="1835150" y="6318250"/>
            <a:ext cx="1511300" cy="288925"/>
          </a:xfrm>
          <a:prstGeom prst="rect">
            <a:avLst/>
          </a:prstGeom>
          <a:noFill/>
          <a:ln w="9525" algn="ctr">
            <a:noFill/>
            <a:miter lim="800000"/>
            <a:headEnd/>
            <a:tailEnd/>
          </a:ln>
          <a:effectLst/>
        </p:spPr>
        <p:txBody>
          <a:bodyPr wrap="none" lIns="0" anchor="ctr"/>
          <a:lstStyle/>
          <a:p>
            <a:pPr algn="l">
              <a:buClrTx/>
              <a:defRPr/>
            </a:pPr>
            <a:r>
              <a:rPr lang="de-DE" sz="1000">
                <a:solidFill>
                  <a:srgbClr val="585F60"/>
                </a:solidFill>
              </a:rPr>
              <a:t>Barmbek (Hamburg)</a:t>
            </a:r>
          </a:p>
        </p:txBody>
      </p:sp>
      <p:sp>
        <p:nvSpPr>
          <p:cNvPr id="14" name="Rectangle 18"/>
          <p:cNvSpPr>
            <a:spLocks noChangeArrowheads="1"/>
          </p:cNvSpPr>
          <p:nvPr userDrawn="1"/>
        </p:nvSpPr>
        <p:spPr bwMode="gray">
          <a:xfrm>
            <a:off x="3708400" y="6318250"/>
            <a:ext cx="1511300" cy="288925"/>
          </a:xfrm>
          <a:prstGeom prst="rect">
            <a:avLst/>
          </a:prstGeom>
          <a:noFill/>
          <a:ln w="9525" algn="ctr">
            <a:noFill/>
            <a:miter lim="800000"/>
            <a:headEnd/>
            <a:tailEnd/>
          </a:ln>
          <a:effectLst/>
        </p:spPr>
        <p:txBody>
          <a:bodyPr wrap="none" lIns="0" anchor="ctr"/>
          <a:lstStyle/>
          <a:p>
            <a:pPr algn="l">
              <a:buClrTx/>
              <a:defRPr/>
            </a:pPr>
            <a:r>
              <a:rPr lang="de-DE" sz="1000">
                <a:solidFill>
                  <a:srgbClr val="585F60"/>
                </a:solidFill>
              </a:rPr>
              <a:t>Falkenstein</a:t>
            </a:r>
          </a:p>
        </p:txBody>
      </p:sp>
      <p:sp>
        <p:nvSpPr>
          <p:cNvPr id="15" name="Rectangle 19"/>
          <p:cNvSpPr>
            <a:spLocks noChangeArrowheads="1"/>
          </p:cNvSpPr>
          <p:nvPr userDrawn="1"/>
        </p:nvSpPr>
        <p:spPr bwMode="gray">
          <a:xfrm>
            <a:off x="5508625" y="6318250"/>
            <a:ext cx="1474788" cy="288925"/>
          </a:xfrm>
          <a:prstGeom prst="rect">
            <a:avLst/>
          </a:prstGeom>
          <a:noFill/>
          <a:ln w="9525" algn="ctr">
            <a:noFill/>
            <a:miter lim="800000"/>
            <a:headEnd/>
            <a:tailEnd/>
          </a:ln>
          <a:effectLst/>
        </p:spPr>
        <p:txBody>
          <a:bodyPr wrap="none" lIns="0" anchor="ctr"/>
          <a:lstStyle/>
          <a:p>
            <a:pPr algn="l">
              <a:buClrTx/>
              <a:defRPr/>
            </a:pPr>
            <a:r>
              <a:rPr lang="de-DE" sz="1000">
                <a:solidFill>
                  <a:srgbClr val="585F60"/>
                </a:solidFill>
              </a:rPr>
              <a:t>Ini Hannover</a:t>
            </a:r>
          </a:p>
        </p:txBody>
      </p:sp>
      <p:pic>
        <p:nvPicPr>
          <p:cNvPr id="16" name="Picture 20" descr="luftaufnahme_mid_9713"/>
          <p:cNvPicPr>
            <a:picLocks noChangeAspect="1" noChangeArrowheads="1"/>
          </p:cNvPicPr>
          <p:nvPr userDrawn="1"/>
        </p:nvPicPr>
        <p:blipFill>
          <a:blip r:embed="rId7" cstate="print"/>
          <a:srcRect r="10905" b="726"/>
          <a:stretch>
            <a:fillRect/>
          </a:stretch>
        </p:blipFill>
        <p:spPr bwMode="auto">
          <a:xfrm>
            <a:off x="0" y="5084763"/>
            <a:ext cx="1763713" cy="1301750"/>
          </a:xfrm>
          <a:prstGeom prst="rect">
            <a:avLst/>
          </a:prstGeom>
          <a:noFill/>
          <a:ln w="9525">
            <a:noFill/>
            <a:miter lim="800000"/>
            <a:headEnd/>
            <a:tailEnd/>
          </a:ln>
        </p:spPr>
      </p:pic>
      <p:pic>
        <p:nvPicPr>
          <p:cNvPr id="17" name="Picture 22" descr="STW_Aussenpool_Nachtansicht_6822"/>
          <p:cNvPicPr>
            <a:picLocks noChangeAspect="1" noChangeArrowheads="1"/>
          </p:cNvPicPr>
          <p:nvPr userDrawn="1"/>
        </p:nvPicPr>
        <p:blipFill>
          <a:blip r:embed="rId8" cstate="print"/>
          <a:srcRect r="6778"/>
          <a:stretch>
            <a:fillRect/>
          </a:stretch>
        </p:blipFill>
        <p:spPr bwMode="auto">
          <a:xfrm>
            <a:off x="7375525" y="5084763"/>
            <a:ext cx="1768475" cy="1285875"/>
          </a:xfrm>
          <a:prstGeom prst="rect">
            <a:avLst/>
          </a:prstGeom>
          <a:noFill/>
          <a:ln w="9525">
            <a:noFill/>
            <a:miter lim="800000"/>
            <a:headEnd/>
            <a:tailEnd/>
          </a:ln>
        </p:spPr>
      </p:pic>
      <p:sp>
        <p:nvSpPr>
          <p:cNvPr id="5131" name="Rectangle 11"/>
          <p:cNvSpPr>
            <a:spLocks noGrp="1" noChangeArrowheads="1"/>
          </p:cNvSpPr>
          <p:nvPr>
            <p:ph type="ctrTitle" sz="quarter"/>
          </p:nvPr>
        </p:nvSpPr>
        <p:spPr>
          <a:xfrm>
            <a:off x="1908175" y="2492375"/>
            <a:ext cx="5903913" cy="677863"/>
          </a:xfrm>
        </p:spPr>
        <p:txBody>
          <a:bodyPr bIns="0"/>
          <a:lstStyle>
            <a:lvl1pPr>
              <a:buClr>
                <a:schemeClr val="accent1"/>
              </a:buClr>
              <a:defRPr sz="2800">
                <a:latin typeface="Franklin Gothic Demi" pitchFamily="34" charset="0"/>
              </a:defRPr>
            </a:lvl1pPr>
          </a:lstStyle>
          <a:p>
            <a:r>
              <a:rPr lang="de-DE"/>
              <a:t>Click to edit Master title style</a:t>
            </a:r>
          </a:p>
        </p:txBody>
      </p:sp>
      <p:sp>
        <p:nvSpPr>
          <p:cNvPr id="5132" name="Rectangle 12"/>
          <p:cNvSpPr>
            <a:spLocks noGrp="1" noChangeArrowheads="1"/>
          </p:cNvSpPr>
          <p:nvPr>
            <p:ph type="subTitle" sz="quarter" idx="1"/>
          </p:nvPr>
        </p:nvSpPr>
        <p:spPr>
          <a:xfrm>
            <a:off x="1916113" y="3429000"/>
            <a:ext cx="5895975" cy="1439863"/>
          </a:xfrm>
        </p:spPr>
        <p:txBody>
          <a:bodyPr bIns="0"/>
          <a:lstStyle>
            <a:lvl1pPr>
              <a:spcBef>
                <a:spcPct val="0"/>
              </a:spcBef>
              <a:spcAft>
                <a:spcPct val="0"/>
              </a:spcAft>
              <a:buClr>
                <a:schemeClr val="accent1"/>
              </a:buClr>
              <a:buFontTx/>
              <a:buNone/>
              <a:defRPr sz="1600">
                <a:solidFill>
                  <a:schemeClr val="tx1"/>
                </a:solidFill>
                <a:latin typeface="Franklin Gothic Medium" pitchFamily="34" charset="0"/>
              </a:defRPr>
            </a:lvl1pPr>
          </a:lstStyle>
          <a:p>
            <a:r>
              <a:rPr lang="de-DE"/>
              <a:t>Click to edit Master subtitle style</a:t>
            </a: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5"/>
          <p:cNvSpPr>
            <a:spLocks noGrp="1" noChangeArrowheads="1"/>
          </p:cNvSpPr>
          <p:nvPr>
            <p:ph type="sldNum" sz="quarter" idx="12"/>
          </p:nvPr>
        </p:nvSpPr>
        <p:spPr>
          <a:ln/>
        </p:spPr>
        <p:txBody>
          <a:bodyPr/>
          <a:lstStyle>
            <a:lvl1pPr>
              <a:defRPr/>
            </a:lvl1pPr>
          </a:lstStyle>
          <a:p>
            <a:pPr>
              <a:defRPr/>
            </a:pPr>
            <a:fld id="{F21B068C-F883-4E47-A35C-8A4F78706622}" type="slidenum">
              <a:rPr lang="de-DE"/>
              <a:pPr>
                <a:defRPr/>
              </a:pPr>
              <a:t>‹Nr.›</a:t>
            </a:fld>
            <a:endParaRPr lang="de-DE"/>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77025" y="404813"/>
            <a:ext cx="2071688" cy="57610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404813"/>
            <a:ext cx="6067425" cy="57610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5"/>
          <p:cNvSpPr>
            <a:spLocks noGrp="1" noChangeArrowheads="1"/>
          </p:cNvSpPr>
          <p:nvPr>
            <p:ph type="sldNum" sz="quarter" idx="12"/>
          </p:nvPr>
        </p:nvSpPr>
        <p:spPr>
          <a:ln/>
        </p:spPr>
        <p:txBody>
          <a:bodyPr/>
          <a:lstStyle>
            <a:lvl1pPr>
              <a:defRPr/>
            </a:lvl1pPr>
          </a:lstStyle>
          <a:p>
            <a:pPr>
              <a:defRPr/>
            </a:pPr>
            <a:fld id="{7569FB8A-A87B-4453-AC0A-D4FCAED44C91}" type="slidenum">
              <a:rPr lang="de-DE"/>
              <a:pPr>
                <a:defRPr/>
              </a:pPr>
              <a:t>‹Nr.›</a:t>
            </a:fld>
            <a:endParaRPr lang="de-DE"/>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F009870E-5406-41B7-9F60-4BD7F15727D5}" type="slidenum">
              <a:rPr lang="de-DE"/>
              <a:pPr>
                <a:defRPr/>
              </a:pPr>
              <a:t>‹Nr.›</a:t>
            </a:fld>
            <a:endParaRPr lang="de-DE"/>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9C8CAF3D-1087-4B74-8FC8-01F730816AD6}" type="slidenum">
              <a:rPr lang="de-DE"/>
              <a:pPr>
                <a:defRPr/>
              </a:pPr>
              <a:t>‹Nr.›</a:t>
            </a:fld>
            <a:endParaRPr lang="de-DE"/>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A70C0EA9-E4DC-4E9E-9079-4752822CABC3}" type="slidenum">
              <a:rPr lang="de-DE"/>
              <a:pPr>
                <a:defRPr/>
              </a:pPr>
              <a:t>‹Nr.›</a:t>
            </a:fld>
            <a:endParaRPr lang="de-DE"/>
          </a:p>
        </p:txBody>
      </p:sp>
    </p:spTree>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683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847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6"/>
          <p:cNvSpPr>
            <a:spLocks noGrp="1" noChangeArrowheads="1"/>
          </p:cNvSpPr>
          <p:nvPr>
            <p:ph type="sldNum" sz="quarter" idx="12"/>
          </p:nvPr>
        </p:nvSpPr>
        <p:spPr>
          <a:ln/>
        </p:spPr>
        <p:txBody>
          <a:bodyPr/>
          <a:lstStyle>
            <a:lvl1pPr>
              <a:defRPr/>
            </a:lvl1pPr>
          </a:lstStyle>
          <a:p>
            <a:pPr>
              <a:defRPr/>
            </a:pPr>
            <a:fld id="{F7D0F3BE-E77B-4C57-B17B-2A67DB77C28E}" type="slidenum">
              <a:rPr lang="de-DE"/>
              <a:pPr>
                <a:defRPr/>
              </a:pPr>
              <a:t>‹Nr.›</a:t>
            </a:fld>
            <a:endParaRPr lang="de-DE"/>
          </a:p>
        </p:txBody>
      </p:sp>
    </p:spTree>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8"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9" name="Rectangle 6"/>
          <p:cNvSpPr>
            <a:spLocks noGrp="1" noChangeArrowheads="1"/>
          </p:cNvSpPr>
          <p:nvPr>
            <p:ph type="sldNum" sz="quarter" idx="12"/>
          </p:nvPr>
        </p:nvSpPr>
        <p:spPr>
          <a:ln/>
        </p:spPr>
        <p:txBody>
          <a:bodyPr/>
          <a:lstStyle>
            <a:lvl1pPr>
              <a:defRPr/>
            </a:lvl1pPr>
          </a:lstStyle>
          <a:p>
            <a:pPr>
              <a:defRPr/>
            </a:pPr>
            <a:fld id="{D763AABD-0BFF-4BEA-A388-1625C75F38DA}" type="slidenum">
              <a:rPr lang="de-DE"/>
              <a:pPr>
                <a:defRPr/>
              </a:pPr>
              <a:t>‹Nr.›</a:t>
            </a:fld>
            <a:endParaRPr lang="de-DE"/>
          </a:p>
        </p:txBody>
      </p:sp>
    </p:spTree>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4"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5" name="Rectangle 6"/>
          <p:cNvSpPr>
            <a:spLocks noGrp="1" noChangeArrowheads="1"/>
          </p:cNvSpPr>
          <p:nvPr>
            <p:ph type="sldNum" sz="quarter" idx="12"/>
          </p:nvPr>
        </p:nvSpPr>
        <p:spPr>
          <a:ln/>
        </p:spPr>
        <p:txBody>
          <a:bodyPr/>
          <a:lstStyle>
            <a:lvl1pPr>
              <a:defRPr/>
            </a:lvl1pPr>
          </a:lstStyle>
          <a:p>
            <a:pPr>
              <a:defRPr/>
            </a:pPr>
            <a:fld id="{03FFE5BF-11B7-4E94-AB68-176CC5347F12}" type="slidenum">
              <a:rPr lang="de-DE"/>
              <a:pPr>
                <a:defRPr/>
              </a:pPr>
              <a:t>‹Nr.›</a:t>
            </a:fld>
            <a:endParaRPr lang="de-DE"/>
          </a:p>
        </p:txBody>
      </p:sp>
    </p:spTree>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3"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4" name="Rectangle 6"/>
          <p:cNvSpPr>
            <a:spLocks noGrp="1" noChangeArrowheads="1"/>
          </p:cNvSpPr>
          <p:nvPr>
            <p:ph type="sldNum" sz="quarter" idx="12"/>
          </p:nvPr>
        </p:nvSpPr>
        <p:spPr>
          <a:ln/>
        </p:spPr>
        <p:txBody>
          <a:bodyPr/>
          <a:lstStyle>
            <a:lvl1pPr>
              <a:defRPr/>
            </a:lvl1pPr>
          </a:lstStyle>
          <a:p>
            <a:pPr>
              <a:defRPr/>
            </a:pPr>
            <a:fld id="{CDAE534B-4BF5-4AD0-84D1-2F22D6792592}" type="slidenum">
              <a:rPr lang="de-DE"/>
              <a:pPr>
                <a:defRPr/>
              </a:pPr>
              <a:t>‹Nr.›</a:t>
            </a:fld>
            <a:endParaRPr lang="de-DE"/>
          </a:p>
        </p:txBody>
      </p:sp>
    </p:spTree>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6"/>
          <p:cNvSpPr>
            <a:spLocks noGrp="1" noChangeArrowheads="1"/>
          </p:cNvSpPr>
          <p:nvPr>
            <p:ph type="sldNum" sz="quarter" idx="12"/>
          </p:nvPr>
        </p:nvSpPr>
        <p:spPr>
          <a:ln/>
        </p:spPr>
        <p:txBody>
          <a:bodyPr/>
          <a:lstStyle>
            <a:lvl1pPr>
              <a:defRPr/>
            </a:lvl1pPr>
          </a:lstStyle>
          <a:p>
            <a:pPr>
              <a:defRPr/>
            </a:pPr>
            <a:fld id="{33397E21-6132-4522-ACF4-2ADF2BB584A0}" type="slidenum">
              <a:rPr lang="de-DE"/>
              <a:pPr>
                <a:defRPr/>
              </a:pPr>
              <a:t>‹Nr.›</a:t>
            </a:fld>
            <a:endParaRPr lang="de-DE"/>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5"/>
          <p:cNvSpPr>
            <a:spLocks noGrp="1" noChangeArrowheads="1"/>
          </p:cNvSpPr>
          <p:nvPr>
            <p:ph type="sldNum" sz="quarter" idx="12"/>
          </p:nvPr>
        </p:nvSpPr>
        <p:spPr>
          <a:ln/>
        </p:spPr>
        <p:txBody>
          <a:bodyPr/>
          <a:lstStyle>
            <a:lvl1pPr>
              <a:defRPr/>
            </a:lvl1pPr>
          </a:lstStyle>
          <a:p>
            <a:pPr>
              <a:defRPr/>
            </a:pPr>
            <a:fld id="{A03795DB-AFC3-4F16-8F91-32B008D2776D}" type="slidenum">
              <a:rPr lang="de-DE"/>
              <a:pPr>
                <a:defRPr/>
              </a:pPr>
              <a:t>‹Nr.›</a:t>
            </a:fld>
            <a:endParaRPr lang="de-DE"/>
          </a:p>
        </p:txBody>
      </p:sp>
    </p:spTree>
  </p:cSld>
  <p:clrMapOvr>
    <a:masterClrMapping/>
  </p:clrMapOvr>
  <p:transition>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6"/>
          <p:cNvSpPr>
            <a:spLocks noGrp="1" noChangeArrowheads="1"/>
          </p:cNvSpPr>
          <p:nvPr>
            <p:ph type="sldNum" sz="quarter" idx="12"/>
          </p:nvPr>
        </p:nvSpPr>
        <p:spPr>
          <a:ln/>
        </p:spPr>
        <p:txBody>
          <a:bodyPr/>
          <a:lstStyle>
            <a:lvl1pPr>
              <a:defRPr/>
            </a:lvl1pPr>
          </a:lstStyle>
          <a:p>
            <a:pPr>
              <a:defRPr/>
            </a:pPr>
            <a:fld id="{1E52A881-E0D9-4359-8D12-057FF7A0022F}" type="slidenum">
              <a:rPr lang="de-DE"/>
              <a:pPr>
                <a:defRPr/>
              </a:pPr>
              <a:t>‹Nr.›</a:t>
            </a:fld>
            <a:endParaRPr lang="de-DE"/>
          </a:p>
        </p:txBody>
      </p:sp>
    </p:spTree>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9EBF6352-BE03-4F89-9E9D-4422936A9F89}" type="slidenum">
              <a:rPr lang="de-DE"/>
              <a:pPr>
                <a:defRPr/>
              </a:pPr>
              <a:t>‹Nr.›</a:t>
            </a:fld>
            <a:endParaRPr lang="de-DE"/>
          </a:p>
        </p:txBody>
      </p:sp>
    </p:spTree>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77025" y="404813"/>
            <a:ext cx="2071688" cy="57610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404813"/>
            <a:ext cx="6067425" cy="57610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6A4C0B7C-A5DE-4111-8C72-896DA9CDFEC7}" type="slidenum">
              <a:rPr lang="de-DE"/>
              <a:pPr>
                <a:defRPr/>
              </a:pPr>
              <a:t>‹Nr.›</a:t>
            </a:fld>
            <a:endParaRPr lang="de-DE"/>
          </a:p>
        </p:txBody>
      </p:sp>
    </p:spTree>
  </p:cSld>
  <p:clrMapOvr>
    <a:masterClrMapping/>
  </p:clrMapOvr>
  <p:transition>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7"/>
          <p:cNvSpPr>
            <a:spLocks noGrp="1" noChangeArrowheads="1"/>
          </p:cNvSpPr>
          <p:nvPr>
            <p:ph type="sldNum" sz="quarter" idx="12"/>
          </p:nvPr>
        </p:nvSpPr>
        <p:spPr>
          <a:ln/>
        </p:spPr>
        <p:txBody>
          <a:bodyPr/>
          <a:lstStyle>
            <a:lvl1pPr>
              <a:defRPr/>
            </a:lvl1pPr>
          </a:lstStyle>
          <a:p>
            <a:pPr>
              <a:defRPr/>
            </a:pPr>
            <a:fld id="{5FF905E1-99D2-446C-B93D-E5C63D2C65C1}" type="slidenum">
              <a:rPr lang="de-DE"/>
              <a:pPr>
                <a:defRPr/>
              </a:pPr>
              <a:t>‹Nr.›</a:t>
            </a:fld>
            <a:endParaRPr lang="de-DE"/>
          </a:p>
        </p:txBody>
      </p:sp>
    </p:spTree>
  </p:cSld>
  <p:clrMapOvr>
    <a:masterClrMapping/>
  </p:clrMapOvr>
  <p:transition>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7"/>
          <p:cNvSpPr>
            <a:spLocks noGrp="1" noChangeArrowheads="1"/>
          </p:cNvSpPr>
          <p:nvPr>
            <p:ph type="sldNum" sz="quarter" idx="12"/>
          </p:nvPr>
        </p:nvSpPr>
        <p:spPr>
          <a:ln/>
        </p:spPr>
        <p:txBody>
          <a:bodyPr/>
          <a:lstStyle>
            <a:lvl1pPr>
              <a:defRPr/>
            </a:lvl1pPr>
          </a:lstStyle>
          <a:p>
            <a:pPr>
              <a:defRPr/>
            </a:pPr>
            <a:fld id="{58DC793B-67A0-4017-A9B8-44249BFD7698}" type="slidenum">
              <a:rPr lang="de-DE"/>
              <a:pPr>
                <a:defRPr/>
              </a:pPr>
              <a:t>‹Nr.›</a:t>
            </a:fld>
            <a:endParaRPr lang="de-DE"/>
          </a:p>
        </p:txBody>
      </p:sp>
    </p:spTree>
  </p:cSld>
  <p:clrMapOvr>
    <a:masterClrMapping/>
  </p:clrMapOvr>
  <p:transition>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7"/>
          <p:cNvSpPr>
            <a:spLocks noGrp="1" noChangeArrowheads="1"/>
          </p:cNvSpPr>
          <p:nvPr>
            <p:ph type="sldNum" sz="quarter" idx="12"/>
          </p:nvPr>
        </p:nvSpPr>
        <p:spPr>
          <a:ln/>
        </p:spPr>
        <p:txBody>
          <a:bodyPr/>
          <a:lstStyle>
            <a:lvl1pPr>
              <a:defRPr/>
            </a:lvl1pPr>
          </a:lstStyle>
          <a:p>
            <a:pPr>
              <a:defRPr/>
            </a:pPr>
            <a:fld id="{8EAEA51F-3569-47A4-87F9-FAE1609E8CAE}" type="slidenum">
              <a:rPr lang="de-DE"/>
              <a:pPr>
                <a:defRPr/>
              </a:pPr>
              <a:t>‹Nr.›</a:t>
            </a:fld>
            <a:endParaRPr lang="de-DE"/>
          </a:p>
        </p:txBody>
      </p:sp>
    </p:spTree>
  </p:cSld>
  <p:clrMapOvr>
    <a:masterClrMapping/>
  </p:clrMapOvr>
  <p:transition>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683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847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7"/>
          <p:cNvSpPr>
            <a:spLocks noGrp="1" noChangeArrowheads="1"/>
          </p:cNvSpPr>
          <p:nvPr>
            <p:ph type="sldNum" sz="quarter" idx="12"/>
          </p:nvPr>
        </p:nvSpPr>
        <p:spPr>
          <a:ln/>
        </p:spPr>
        <p:txBody>
          <a:bodyPr/>
          <a:lstStyle>
            <a:lvl1pPr>
              <a:defRPr/>
            </a:lvl1pPr>
          </a:lstStyle>
          <a:p>
            <a:pPr>
              <a:defRPr/>
            </a:pPr>
            <a:fld id="{7B7DE7FD-C5A4-4030-834D-36719B946630}" type="slidenum">
              <a:rPr lang="de-DE"/>
              <a:pPr>
                <a:defRPr/>
              </a:pPr>
              <a:t>‹Nr.›</a:t>
            </a:fld>
            <a:endParaRPr lang="de-DE"/>
          </a:p>
        </p:txBody>
      </p:sp>
    </p:spTree>
  </p:cSld>
  <p:clrMapOvr>
    <a:masterClrMapping/>
  </p:clrMapOvr>
  <p:transition>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8"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9" name="Rectangle 7"/>
          <p:cNvSpPr>
            <a:spLocks noGrp="1" noChangeArrowheads="1"/>
          </p:cNvSpPr>
          <p:nvPr>
            <p:ph type="sldNum" sz="quarter" idx="12"/>
          </p:nvPr>
        </p:nvSpPr>
        <p:spPr>
          <a:ln/>
        </p:spPr>
        <p:txBody>
          <a:bodyPr/>
          <a:lstStyle>
            <a:lvl1pPr>
              <a:defRPr/>
            </a:lvl1pPr>
          </a:lstStyle>
          <a:p>
            <a:pPr>
              <a:defRPr/>
            </a:pPr>
            <a:fld id="{442FC08C-8E96-478B-BB04-B6E395FAE778}" type="slidenum">
              <a:rPr lang="de-DE"/>
              <a:pPr>
                <a:defRPr/>
              </a:pPr>
              <a:t>‹Nr.›</a:t>
            </a:fld>
            <a:endParaRPr lang="de-DE"/>
          </a:p>
        </p:txBody>
      </p:sp>
    </p:spTree>
  </p:cSld>
  <p:clrMapOvr>
    <a:masterClrMapping/>
  </p:clrMapOvr>
  <p:transition>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4"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5" name="Rectangle 7"/>
          <p:cNvSpPr>
            <a:spLocks noGrp="1" noChangeArrowheads="1"/>
          </p:cNvSpPr>
          <p:nvPr>
            <p:ph type="sldNum" sz="quarter" idx="12"/>
          </p:nvPr>
        </p:nvSpPr>
        <p:spPr>
          <a:ln/>
        </p:spPr>
        <p:txBody>
          <a:bodyPr/>
          <a:lstStyle>
            <a:lvl1pPr>
              <a:defRPr/>
            </a:lvl1pPr>
          </a:lstStyle>
          <a:p>
            <a:pPr>
              <a:defRPr/>
            </a:pPr>
            <a:fld id="{E24809B0-A563-433B-8197-170C0AE29A2E}" type="slidenum">
              <a:rPr lang="de-DE"/>
              <a:pPr>
                <a:defRPr/>
              </a:pPr>
              <a:t>‹Nr.›</a:t>
            </a:fld>
            <a:endParaRPr lang="de-DE"/>
          </a:p>
        </p:txBody>
      </p:sp>
    </p:spTree>
  </p:cSld>
  <p:clrMapOvr>
    <a:masterClrMapping/>
  </p:clrMapOvr>
  <p:transition>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3"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4" name="Rectangle 7"/>
          <p:cNvSpPr>
            <a:spLocks noGrp="1" noChangeArrowheads="1"/>
          </p:cNvSpPr>
          <p:nvPr>
            <p:ph type="sldNum" sz="quarter" idx="12"/>
          </p:nvPr>
        </p:nvSpPr>
        <p:spPr>
          <a:ln/>
        </p:spPr>
        <p:txBody>
          <a:bodyPr/>
          <a:lstStyle>
            <a:lvl1pPr>
              <a:defRPr/>
            </a:lvl1pPr>
          </a:lstStyle>
          <a:p>
            <a:pPr>
              <a:defRPr/>
            </a:pPr>
            <a:fld id="{26DC6178-12A3-4C6C-B8B9-285E2C2C3F9E}" type="slidenum">
              <a:rPr lang="de-DE"/>
              <a:pPr>
                <a:defRPr/>
              </a:pPr>
              <a:t>‹Nr.›</a:t>
            </a:fld>
            <a:endParaRPr lang="de-DE"/>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5"/>
          <p:cNvSpPr>
            <a:spLocks noGrp="1" noChangeArrowheads="1"/>
          </p:cNvSpPr>
          <p:nvPr>
            <p:ph type="sldNum" sz="quarter" idx="12"/>
          </p:nvPr>
        </p:nvSpPr>
        <p:spPr>
          <a:ln/>
        </p:spPr>
        <p:txBody>
          <a:bodyPr/>
          <a:lstStyle>
            <a:lvl1pPr>
              <a:defRPr/>
            </a:lvl1pPr>
          </a:lstStyle>
          <a:p>
            <a:pPr>
              <a:defRPr/>
            </a:pPr>
            <a:fld id="{2A8CA9AF-EBBD-4B5B-8F23-D81F8F80CEF9}" type="slidenum">
              <a:rPr lang="de-DE"/>
              <a:pPr>
                <a:defRPr/>
              </a:pPr>
              <a:t>‹Nr.›</a:t>
            </a:fld>
            <a:endParaRPr lang="de-DE"/>
          </a:p>
        </p:txBody>
      </p:sp>
    </p:spTree>
  </p:cSld>
  <p:clrMapOvr>
    <a:masterClrMapping/>
  </p:clrMapOvr>
  <p:transition>
    <p:random/>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7"/>
          <p:cNvSpPr>
            <a:spLocks noGrp="1" noChangeArrowheads="1"/>
          </p:cNvSpPr>
          <p:nvPr>
            <p:ph type="sldNum" sz="quarter" idx="12"/>
          </p:nvPr>
        </p:nvSpPr>
        <p:spPr>
          <a:ln/>
        </p:spPr>
        <p:txBody>
          <a:bodyPr/>
          <a:lstStyle>
            <a:lvl1pPr>
              <a:defRPr/>
            </a:lvl1pPr>
          </a:lstStyle>
          <a:p>
            <a:pPr>
              <a:defRPr/>
            </a:pPr>
            <a:fld id="{CA02CE87-682F-493B-8E12-4CEB1CE6C7F1}" type="slidenum">
              <a:rPr lang="de-DE"/>
              <a:pPr>
                <a:defRPr/>
              </a:pPr>
              <a:t>‹Nr.›</a:t>
            </a:fld>
            <a:endParaRPr lang="de-DE"/>
          </a:p>
        </p:txBody>
      </p:sp>
    </p:spTree>
  </p:cSld>
  <p:clrMapOvr>
    <a:masterClrMapping/>
  </p:clrMapOvr>
  <p:transition>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7"/>
          <p:cNvSpPr>
            <a:spLocks noGrp="1" noChangeArrowheads="1"/>
          </p:cNvSpPr>
          <p:nvPr>
            <p:ph type="sldNum" sz="quarter" idx="12"/>
          </p:nvPr>
        </p:nvSpPr>
        <p:spPr>
          <a:ln/>
        </p:spPr>
        <p:txBody>
          <a:bodyPr/>
          <a:lstStyle>
            <a:lvl1pPr>
              <a:defRPr/>
            </a:lvl1pPr>
          </a:lstStyle>
          <a:p>
            <a:pPr>
              <a:defRPr/>
            </a:pPr>
            <a:fld id="{C8A91C95-2937-4B4C-B322-2723D62EF0D0}" type="slidenum">
              <a:rPr lang="de-DE"/>
              <a:pPr>
                <a:defRPr/>
              </a:pPr>
              <a:t>‹Nr.›</a:t>
            </a:fld>
            <a:endParaRPr lang="de-DE"/>
          </a:p>
        </p:txBody>
      </p:sp>
    </p:spTree>
  </p:cSld>
  <p:clrMapOvr>
    <a:masterClrMapping/>
  </p:clrMapOvr>
  <p:transition>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7"/>
          <p:cNvSpPr>
            <a:spLocks noGrp="1" noChangeArrowheads="1"/>
          </p:cNvSpPr>
          <p:nvPr>
            <p:ph type="sldNum" sz="quarter" idx="12"/>
          </p:nvPr>
        </p:nvSpPr>
        <p:spPr>
          <a:ln/>
        </p:spPr>
        <p:txBody>
          <a:bodyPr/>
          <a:lstStyle>
            <a:lvl1pPr>
              <a:defRPr/>
            </a:lvl1pPr>
          </a:lstStyle>
          <a:p>
            <a:pPr>
              <a:defRPr/>
            </a:pPr>
            <a:fld id="{54D47BED-5CC9-4AD3-8F57-FE1EE72307D0}" type="slidenum">
              <a:rPr lang="de-DE"/>
              <a:pPr>
                <a:defRPr/>
              </a:pPr>
              <a:t>‹Nr.›</a:t>
            </a:fld>
            <a:endParaRPr lang="de-DE"/>
          </a:p>
        </p:txBody>
      </p:sp>
    </p:spTree>
  </p:cSld>
  <p:clrMapOvr>
    <a:masterClrMapping/>
  </p:clrMapOvr>
  <p:transition>
    <p:rand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77025" y="404813"/>
            <a:ext cx="2071688" cy="57610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404813"/>
            <a:ext cx="6067425" cy="57610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6"/>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7"/>
          <p:cNvSpPr>
            <a:spLocks noGrp="1" noChangeArrowheads="1"/>
          </p:cNvSpPr>
          <p:nvPr>
            <p:ph type="sldNum" sz="quarter" idx="12"/>
          </p:nvPr>
        </p:nvSpPr>
        <p:spPr>
          <a:ln/>
        </p:spPr>
        <p:txBody>
          <a:bodyPr/>
          <a:lstStyle>
            <a:lvl1pPr>
              <a:defRPr/>
            </a:lvl1pPr>
          </a:lstStyle>
          <a:p>
            <a:pPr>
              <a:defRPr/>
            </a:pPr>
            <a:fld id="{0A5F561A-AEDF-4FF1-AA31-28329590ECAD}" type="slidenum">
              <a:rPr lang="de-DE"/>
              <a:pPr>
                <a:defRPr/>
              </a:pPr>
              <a:t>‹Nr.›</a:t>
            </a:fld>
            <a:endParaRPr lang="de-DE"/>
          </a:p>
        </p:txBody>
      </p:sp>
    </p:spTree>
  </p:cSld>
  <p:clrMapOvr>
    <a:masterClrMapping/>
  </p:clrMapOvr>
  <p:transition>
    <p:rand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70C51631-BD1D-415A-8C8C-5D886B206CB5}" type="slidenum">
              <a:rPr lang="de-DE"/>
              <a:pPr>
                <a:defRPr/>
              </a:pPr>
              <a:t>‹Nr.›</a:t>
            </a:fld>
            <a:endParaRPr lang="de-DE"/>
          </a:p>
        </p:txBody>
      </p:sp>
    </p:spTree>
  </p:cSld>
  <p:clrMapOvr>
    <a:masterClrMapping/>
  </p:clrMapOvr>
  <p:transition>
    <p:rand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258DE84B-74E7-4833-81F4-6C03CBB24019}" type="slidenum">
              <a:rPr lang="de-DE"/>
              <a:pPr>
                <a:defRPr/>
              </a:pPr>
              <a:t>‹Nr.›</a:t>
            </a:fld>
            <a:endParaRPr lang="de-DE"/>
          </a:p>
        </p:txBody>
      </p:sp>
    </p:spTree>
  </p:cSld>
  <p:clrMapOvr>
    <a:masterClrMapping/>
  </p:clrMapOvr>
  <p:transition>
    <p:rand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1E1772A3-09AA-450F-9611-09D52F6275AB}" type="slidenum">
              <a:rPr lang="de-DE"/>
              <a:pPr>
                <a:defRPr/>
              </a:pPr>
              <a:t>‹Nr.›</a:t>
            </a:fld>
            <a:endParaRPr lang="de-DE"/>
          </a:p>
        </p:txBody>
      </p:sp>
    </p:spTree>
  </p:cSld>
  <p:clrMapOvr>
    <a:masterClrMapping/>
  </p:clrMapOvr>
  <p:transition>
    <p:rand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683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847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6"/>
          <p:cNvSpPr>
            <a:spLocks noGrp="1" noChangeArrowheads="1"/>
          </p:cNvSpPr>
          <p:nvPr>
            <p:ph type="sldNum" sz="quarter" idx="12"/>
          </p:nvPr>
        </p:nvSpPr>
        <p:spPr>
          <a:ln/>
        </p:spPr>
        <p:txBody>
          <a:bodyPr/>
          <a:lstStyle>
            <a:lvl1pPr>
              <a:defRPr/>
            </a:lvl1pPr>
          </a:lstStyle>
          <a:p>
            <a:pPr>
              <a:defRPr/>
            </a:pPr>
            <a:fld id="{2CAB03D0-8D68-4032-80AA-F340B7BFE5D1}" type="slidenum">
              <a:rPr lang="de-DE"/>
              <a:pPr>
                <a:defRPr/>
              </a:pPr>
              <a:t>‹Nr.›</a:t>
            </a:fld>
            <a:endParaRPr lang="de-DE"/>
          </a:p>
        </p:txBody>
      </p:sp>
    </p:spTree>
  </p:cSld>
  <p:clrMapOvr>
    <a:masterClrMapping/>
  </p:clrMapOvr>
  <p:transition>
    <p:rand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8"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9" name="Rectangle 6"/>
          <p:cNvSpPr>
            <a:spLocks noGrp="1" noChangeArrowheads="1"/>
          </p:cNvSpPr>
          <p:nvPr>
            <p:ph type="sldNum" sz="quarter" idx="12"/>
          </p:nvPr>
        </p:nvSpPr>
        <p:spPr>
          <a:ln/>
        </p:spPr>
        <p:txBody>
          <a:bodyPr/>
          <a:lstStyle>
            <a:lvl1pPr>
              <a:defRPr/>
            </a:lvl1pPr>
          </a:lstStyle>
          <a:p>
            <a:pPr>
              <a:defRPr/>
            </a:pPr>
            <a:fld id="{12A2BD50-4A79-47B2-947C-373260A451C2}" type="slidenum">
              <a:rPr lang="de-DE"/>
              <a:pPr>
                <a:defRPr/>
              </a:pPr>
              <a:t>‹Nr.›</a:t>
            </a:fld>
            <a:endParaRPr lang="de-DE"/>
          </a:p>
        </p:txBody>
      </p:sp>
    </p:spTree>
  </p:cSld>
  <p:clrMapOvr>
    <a:masterClrMapping/>
  </p:clrMapOvr>
  <p:transition>
    <p:random/>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4"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5" name="Rectangle 6"/>
          <p:cNvSpPr>
            <a:spLocks noGrp="1" noChangeArrowheads="1"/>
          </p:cNvSpPr>
          <p:nvPr>
            <p:ph type="sldNum" sz="quarter" idx="12"/>
          </p:nvPr>
        </p:nvSpPr>
        <p:spPr>
          <a:ln/>
        </p:spPr>
        <p:txBody>
          <a:bodyPr/>
          <a:lstStyle>
            <a:lvl1pPr>
              <a:defRPr/>
            </a:lvl1pPr>
          </a:lstStyle>
          <a:p>
            <a:pPr>
              <a:defRPr/>
            </a:pPr>
            <a:fld id="{BD8B0B3E-08C8-4D67-88B6-382736FAD2E5}" type="slidenum">
              <a:rPr lang="de-DE"/>
              <a:pPr>
                <a:defRPr/>
              </a:pPr>
              <a:t>‹Nr.›</a:t>
            </a:fld>
            <a:endParaRPr lang="de-DE"/>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683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84713" y="1484313"/>
            <a:ext cx="4064000"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5"/>
          <p:cNvSpPr>
            <a:spLocks noGrp="1" noChangeArrowheads="1"/>
          </p:cNvSpPr>
          <p:nvPr>
            <p:ph type="sldNum" sz="quarter" idx="12"/>
          </p:nvPr>
        </p:nvSpPr>
        <p:spPr>
          <a:ln/>
        </p:spPr>
        <p:txBody>
          <a:bodyPr/>
          <a:lstStyle>
            <a:lvl1pPr>
              <a:defRPr/>
            </a:lvl1pPr>
          </a:lstStyle>
          <a:p>
            <a:pPr>
              <a:defRPr/>
            </a:pPr>
            <a:fld id="{1B5E4E7C-B38D-4F1B-B3E2-2DACE00E0398}" type="slidenum">
              <a:rPr lang="de-DE"/>
              <a:pPr>
                <a:defRPr/>
              </a:pPr>
              <a:t>‹Nr.›</a:t>
            </a:fld>
            <a:endParaRPr lang="de-DE"/>
          </a:p>
        </p:txBody>
      </p:sp>
    </p:spTree>
  </p:cSld>
  <p:clrMapOvr>
    <a:masterClrMapping/>
  </p:clrMapOvr>
  <p:transition>
    <p:random/>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3"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4" name="Rectangle 6"/>
          <p:cNvSpPr>
            <a:spLocks noGrp="1" noChangeArrowheads="1"/>
          </p:cNvSpPr>
          <p:nvPr>
            <p:ph type="sldNum" sz="quarter" idx="12"/>
          </p:nvPr>
        </p:nvSpPr>
        <p:spPr>
          <a:ln/>
        </p:spPr>
        <p:txBody>
          <a:bodyPr/>
          <a:lstStyle>
            <a:lvl1pPr>
              <a:defRPr/>
            </a:lvl1pPr>
          </a:lstStyle>
          <a:p>
            <a:pPr>
              <a:defRPr/>
            </a:pPr>
            <a:fld id="{9B3872BE-C7C6-47E8-9793-BA4AA784593F}" type="slidenum">
              <a:rPr lang="de-DE"/>
              <a:pPr>
                <a:defRPr/>
              </a:pPr>
              <a:t>‹Nr.›</a:t>
            </a:fld>
            <a:endParaRPr lang="de-DE"/>
          </a:p>
        </p:txBody>
      </p:sp>
    </p:spTree>
  </p:cSld>
  <p:clrMapOvr>
    <a:masterClrMapping/>
  </p:clrMapOvr>
  <p:transition>
    <p:random/>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6"/>
          <p:cNvSpPr>
            <a:spLocks noGrp="1" noChangeArrowheads="1"/>
          </p:cNvSpPr>
          <p:nvPr>
            <p:ph type="sldNum" sz="quarter" idx="12"/>
          </p:nvPr>
        </p:nvSpPr>
        <p:spPr>
          <a:ln/>
        </p:spPr>
        <p:txBody>
          <a:bodyPr/>
          <a:lstStyle>
            <a:lvl1pPr>
              <a:defRPr/>
            </a:lvl1pPr>
          </a:lstStyle>
          <a:p>
            <a:pPr>
              <a:defRPr/>
            </a:pPr>
            <a:fld id="{E455BE5F-EB0D-449C-8D80-45049176D1C2}" type="slidenum">
              <a:rPr lang="de-DE"/>
              <a:pPr>
                <a:defRPr/>
              </a:pPr>
              <a:t>‹Nr.›</a:t>
            </a:fld>
            <a:endParaRPr lang="de-DE"/>
          </a:p>
        </p:txBody>
      </p:sp>
    </p:spTree>
  </p:cSld>
  <p:clrMapOvr>
    <a:masterClrMapping/>
  </p:clrMapOvr>
  <p:transition>
    <p:random/>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6"/>
          <p:cNvSpPr>
            <a:spLocks noGrp="1" noChangeArrowheads="1"/>
          </p:cNvSpPr>
          <p:nvPr>
            <p:ph type="sldNum" sz="quarter" idx="12"/>
          </p:nvPr>
        </p:nvSpPr>
        <p:spPr>
          <a:ln/>
        </p:spPr>
        <p:txBody>
          <a:bodyPr/>
          <a:lstStyle>
            <a:lvl1pPr>
              <a:defRPr/>
            </a:lvl1pPr>
          </a:lstStyle>
          <a:p>
            <a:pPr>
              <a:defRPr/>
            </a:pPr>
            <a:fld id="{F9737F37-1854-41A3-85B5-C3CA882AA86C}" type="slidenum">
              <a:rPr lang="de-DE"/>
              <a:pPr>
                <a:defRPr/>
              </a:pPr>
              <a:t>‹Nr.›</a:t>
            </a:fld>
            <a:endParaRPr lang="de-DE"/>
          </a:p>
        </p:txBody>
      </p:sp>
    </p:spTree>
  </p:cSld>
  <p:clrMapOvr>
    <a:masterClrMapping/>
  </p:clrMapOvr>
  <p:transition>
    <p:random/>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8FB058B2-7C40-4183-8CB1-039D934BDE0D}" type="slidenum">
              <a:rPr lang="de-DE"/>
              <a:pPr>
                <a:defRPr/>
              </a:pPr>
              <a:t>‹Nr.›</a:t>
            </a:fld>
            <a:endParaRPr lang="de-DE"/>
          </a:p>
        </p:txBody>
      </p:sp>
    </p:spTree>
  </p:cSld>
  <p:clrMapOvr>
    <a:masterClrMapping/>
  </p:clrMapOvr>
  <p:transition>
    <p:random/>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77025" y="404813"/>
            <a:ext cx="2071688" cy="57610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404813"/>
            <a:ext cx="6067425" cy="57610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24. April 2009</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QM in der BT</a:t>
            </a:r>
          </a:p>
        </p:txBody>
      </p:sp>
      <p:sp>
        <p:nvSpPr>
          <p:cNvPr id="6" name="Rectangle 6"/>
          <p:cNvSpPr>
            <a:spLocks noGrp="1" noChangeArrowheads="1"/>
          </p:cNvSpPr>
          <p:nvPr>
            <p:ph type="sldNum" sz="quarter" idx="12"/>
          </p:nvPr>
        </p:nvSpPr>
        <p:spPr>
          <a:ln/>
        </p:spPr>
        <p:txBody>
          <a:bodyPr/>
          <a:lstStyle>
            <a:lvl1pPr>
              <a:defRPr/>
            </a:lvl1pPr>
          </a:lstStyle>
          <a:p>
            <a:pPr>
              <a:defRPr/>
            </a:pPr>
            <a:fld id="{D8E8E395-C319-49D3-9F23-7057E4D472D5}" type="slidenum">
              <a:rPr lang="de-DE"/>
              <a:pPr>
                <a:defRPr/>
              </a:pPr>
              <a:t>‹Nr.›</a:t>
            </a:fld>
            <a:endParaRPr lang="de-DE"/>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8"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9" name="Rectangle 5"/>
          <p:cNvSpPr>
            <a:spLocks noGrp="1" noChangeArrowheads="1"/>
          </p:cNvSpPr>
          <p:nvPr>
            <p:ph type="sldNum" sz="quarter" idx="12"/>
          </p:nvPr>
        </p:nvSpPr>
        <p:spPr>
          <a:ln/>
        </p:spPr>
        <p:txBody>
          <a:bodyPr/>
          <a:lstStyle>
            <a:lvl1pPr>
              <a:defRPr/>
            </a:lvl1pPr>
          </a:lstStyle>
          <a:p>
            <a:pPr>
              <a:defRPr/>
            </a:pPr>
            <a:fld id="{EBB1A675-1715-4655-AEB8-FE1DE91BA473}" type="slidenum">
              <a:rPr lang="de-DE"/>
              <a:pPr>
                <a:defRPr/>
              </a:pPr>
              <a:t>‹Nr.›</a:t>
            </a:fld>
            <a:endParaRPr lang="de-DE"/>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4"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5" name="Rectangle 5"/>
          <p:cNvSpPr>
            <a:spLocks noGrp="1" noChangeArrowheads="1"/>
          </p:cNvSpPr>
          <p:nvPr>
            <p:ph type="sldNum" sz="quarter" idx="12"/>
          </p:nvPr>
        </p:nvSpPr>
        <p:spPr>
          <a:ln/>
        </p:spPr>
        <p:txBody>
          <a:bodyPr/>
          <a:lstStyle>
            <a:lvl1pPr>
              <a:defRPr/>
            </a:lvl1pPr>
          </a:lstStyle>
          <a:p>
            <a:pPr>
              <a:defRPr/>
            </a:pPr>
            <a:fld id="{3E7E3DA8-8A18-4101-B242-4B2E4C4307B4}" type="slidenum">
              <a:rPr lang="de-DE"/>
              <a:pPr>
                <a:defRPr/>
              </a:pPr>
              <a:t>‹Nr.›</a:t>
            </a:fld>
            <a:endParaRPr lang="de-DE"/>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3"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4" name="Rectangle 5"/>
          <p:cNvSpPr>
            <a:spLocks noGrp="1" noChangeArrowheads="1"/>
          </p:cNvSpPr>
          <p:nvPr>
            <p:ph type="sldNum" sz="quarter" idx="12"/>
          </p:nvPr>
        </p:nvSpPr>
        <p:spPr>
          <a:ln/>
        </p:spPr>
        <p:txBody>
          <a:bodyPr/>
          <a:lstStyle>
            <a:lvl1pPr>
              <a:defRPr/>
            </a:lvl1pPr>
          </a:lstStyle>
          <a:p>
            <a:pPr>
              <a:defRPr/>
            </a:pPr>
            <a:fld id="{4465C7EC-6625-4753-80FE-33B7964351DB}" type="slidenum">
              <a:rPr lang="de-DE"/>
              <a:pPr>
                <a:defRPr/>
              </a:pPr>
              <a:t>‹Nr.›</a:t>
            </a:fld>
            <a:endParaRPr lang="de-DE"/>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5"/>
          <p:cNvSpPr>
            <a:spLocks noGrp="1" noChangeArrowheads="1"/>
          </p:cNvSpPr>
          <p:nvPr>
            <p:ph type="sldNum" sz="quarter" idx="12"/>
          </p:nvPr>
        </p:nvSpPr>
        <p:spPr>
          <a:ln/>
        </p:spPr>
        <p:txBody>
          <a:bodyPr/>
          <a:lstStyle>
            <a:lvl1pPr>
              <a:defRPr/>
            </a:lvl1pPr>
          </a:lstStyle>
          <a:p>
            <a:pPr>
              <a:defRPr/>
            </a:pPr>
            <a:fld id="{593E2153-5591-4FCF-8EA4-18C9A8801B68}" type="slidenum">
              <a:rPr lang="de-DE"/>
              <a:pPr>
                <a:defRPr/>
              </a:pPr>
              <a:t>‹Nr.›</a:t>
            </a:fld>
            <a:endParaRPr lang="de-DE"/>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3"/>
          <p:cNvSpPr>
            <a:spLocks noGrp="1" noChangeArrowheads="1"/>
          </p:cNvSpPr>
          <p:nvPr>
            <p:ph type="dt" sz="half" idx="10"/>
          </p:nvPr>
        </p:nvSpPr>
        <p:spPr>
          <a:ln/>
        </p:spPr>
        <p:txBody>
          <a:bodyPr/>
          <a:lstStyle>
            <a:lvl1pPr>
              <a:defRPr/>
            </a:lvl1pPr>
          </a:lstStyle>
          <a:p>
            <a:pPr>
              <a:defRPr/>
            </a:pPr>
            <a:r>
              <a:rPr lang="de-DE"/>
              <a:t>24. April 2009</a:t>
            </a:r>
          </a:p>
        </p:txBody>
      </p:sp>
      <p:sp>
        <p:nvSpPr>
          <p:cNvPr id="6" name="Rectangle 4"/>
          <p:cNvSpPr>
            <a:spLocks noGrp="1" noChangeArrowheads="1"/>
          </p:cNvSpPr>
          <p:nvPr>
            <p:ph type="ftr" sz="quarter" idx="11"/>
          </p:nvPr>
        </p:nvSpPr>
        <p:spPr>
          <a:ln/>
        </p:spPr>
        <p:txBody>
          <a:bodyPr/>
          <a:lstStyle>
            <a:lvl1pPr>
              <a:defRPr/>
            </a:lvl1pPr>
          </a:lstStyle>
          <a:p>
            <a:pPr>
              <a:defRPr/>
            </a:pPr>
            <a:r>
              <a:rPr lang="de-DE"/>
              <a:t>QM in der BT</a:t>
            </a:r>
          </a:p>
        </p:txBody>
      </p:sp>
      <p:sp>
        <p:nvSpPr>
          <p:cNvPr id="7" name="Rectangle 5"/>
          <p:cNvSpPr>
            <a:spLocks noGrp="1" noChangeArrowheads="1"/>
          </p:cNvSpPr>
          <p:nvPr>
            <p:ph type="sldNum" sz="quarter" idx="12"/>
          </p:nvPr>
        </p:nvSpPr>
        <p:spPr>
          <a:ln/>
        </p:spPr>
        <p:txBody>
          <a:bodyPr/>
          <a:lstStyle>
            <a:lvl1pPr>
              <a:defRPr/>
            </a:lvl1pPr>
          </a:lstStyle>
          <a:p>
            <a:pPr>
              <a:defRPr/>
            </a:pPr>
            <a:fld id="{4941F58D-1FC7-422E-8E6C-0F6D5AD4A488}" type="slidenum">
              <a:rPr lang="de-DE"/>
              <a:pPr>
                <a:defRPr/>
              </a:pPr>
              <a:t>‹Nr.›</a:t>
            </a:fld>
            <a:endParaRPr lang="de-DE"/>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8.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9.emf"/><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106" name="Rectangle 10"/>
          <p:cNvSpPr>
            <a:spLocks noChangeArrowheads="1"/>
          </p:cNvSpPr>
          <p:nvPr userDrawn="1"/>
        </p:nvSpPr>
        <p:spPr bwMode="gray">
          <a:xfrm>
            <a:off x="6877050" y="0"/>
            <a:ext cx="1943100" cy="981075"/>
          </a:xfrm>
          <a:prstGeom prst="rect">
            <a:avLst/>
          </a:prstGeom>
          <a:solidFill>
            <a:schemeClr val="bg1"/>
          </a:solidFill>
          <a:ln w="9525" algn="ctr">
            <a:noFill/>
            <a:miter lim="800000"/>
            <a:headEnd/>
            <a:tailEnd/>
          </a:ln>
          <a:effectLst/>
        </p:spPr>
        <p:txBody>
          <a:bodyPr wrap="none" anchor="ctr"/>
          <a:lstStyle/>
          <a:p>
            <a:pPr>
              <a:defRPr/>
            </a:pPr>
            <a:endParaRPr lang="de-DE"/>
          </a:p>
        </p:txBody>
      </p:sp>
      <p:sp>
        <p:nvSpPr>
          <p:cNvPr id="4098" name="Rectangle 2"/>
          <p:cNvSpPr>
            <a:spLocks noChangeArrowheads="1"/>
          </p:cNvSpPr>
          <p:nvPr/>
        </p:nvSpPr>
        <p:spPr bwMode="gray">
          <a:xfrm>
            <a:off x="0" y="6597650"/>
            <a:ext cx="9144000" cy="260350"/>
          </a:xfrm>
          <a:prstGeom prst="rect">
            <a:avLst/>
          </a:prstGeom>
          <a:solidFill>
            <a:schemeClr val="accent1"/>
          </a:solidFill>
          <a:ln w="9525" algn="ctr">
            <a:noFill/>
            <a:miter lim="800000"/>
            <a:headEnd/>
            <a:tailEnd/>
          </a:ln>
          <a:effectLst/>
        </p:spPr>
        <p:txBody>
          <a:bodyPr wrap="none" anchor="ctr"/>
          <a:lstStyle/>
          <a:p>
            <a:pPr>
              <a:buClrTx/>
              <a:defRPr/>
            </a:pPr>
            <a:endParaRPr lang="de-DE">
              <a:latin typeface="Arial" pitchFamily="34" charset="0"/>
            </a:endParaRPr>
          </a:p>
        </p:txBody>
      </p:sp>
      <p:sp>
        <p:nvSpPr>
          <p:cNvPr id="4099" name="Rectangle 3"/>
          <p:cNvSpPr>
            <a:spLocks noGrp="1" noChangeArrowheads="1"/>
          </p:cNvSpPr>
          <p:nvPr>
            <p:ph type="dt" sz="half" idx="2"/>
          </p:nvPr>
        </p:nvSpPr>
        <p:spPr bwMode="gray">
          <a:xfrm>
            <a:off x="468313" y="6597650"/>
            <a:ext cx="1905000"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24. April 2009</a:t>
            </a:r>
            <a:endParaRPr lang="de-DE"/>
          </a:p>
        </p:txBody>
      </p:sp>
      <p:sp>
        <p:nvSpPr>
          <p:cNvPr id="4100" name="Rectangle 4"/>
          <p:cNvSpPr>
            <a:spLocks noGrp="1" noChangeArrowheads="1"/>
          </p:cNvSpPr>
          <p:nvPr>
            <p:ph type="ftr" sz="quarter" idx="3"/>
          </p:nvPr>
        </p:nvSpPr>
        <p:spPr bwMode="gray">
          <a:xfrm>
            <a:off x="2411413" y="6597650"/>
            <a:ext cx="5616575"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QM in der BT</a:t>
            </a:r>
            <a:endParaRPr lang="de-DE"/>
          </a:p>
        </p:txBody>
      </p:sp>
      <p:sp>
        <p:nvSpPr>
          <p:cNvPr id="4101" name="Rectangle 5"/>
          <p:cNvSpPr>
            <a:spLocks noGrp="1" noChangeArrowheads="1"/>
          </p:cNvSpPr>
          <p:nvPr>
            <p:ph type="sldNum" sz="quarter" idx="4"/>
          </p:nvPr>
        </p:nvSpPr>
        <p:spPr bwMode="gray">
          <a:xfrm>
            <a:off x="8245475" y="6597650"/>
            <a:ext cx="503238"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r">
              <a:buClrTx/>
              <a:defRPr sz="1000">
                <a:solidFill>
                  <a:schemeClr val="bg1"/>
                </a:solidFill>
                <a:latin typeface="Franklin Gothic Book" pitchFamily="34" charset="0"/>
              </a:defRPr>
            </a:lvl1pPr>
          </a:lstStyle>
          <a:p>
            <a:pPr>
              <a:defRPr/>
            </a:pPr>
            <a:fld id="{1039ADDB-AA1D-4B67-91D4-847388B2D1B5}" type="slidenum">
              <a:rPr lang="de-DE"/>
              <a:pPr>
                <a:defRPr/>
              </a:pPr>
              <a:t>‹Nr.›</a:t>
            </a:fld>
            <a:endParaRPr lang="de-DE"/>
          </a:p>
        </p:txBody>
      </p:sp>
      <p:sp>
        <p:nvSpPr>
          <p:cNvPr id="1031" name="Rectangle 6"/>
          <p:cNvSpPr>
            <a:spLocks noGrp="1" noChangeArrowheads="1"/>
          </p:cNvSpPr>
          <p:nvPr>
            <p:ph type="body" idx="1"/>
          </p:nvPr>
        </p:nvSpPr>
        <p:spPr bwMode="gray">
          <a:xfrm>
            <a:off x="468313" y="1484313"/>
            <a:ext cx="8280400" cy="4681537"/>
          </a:xfrm>
          <a:prstGeom prst="rect">
            <a:avLst/>
          </a:prstGeom>
          <a:noFill/>
          <a:ln w="9525" algn="ctr">
            <a:noFill/>
            <a:miter lim="800000"/>
            <a:headEnd/>
            <a:tailEnd/>
          </a:ln>
        </p:spPr>
        <p:txBody>
          <a:bodyPr vert="horz" wrap="square" lIns="0" tIns="0" rIns="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32" name="Rectangle 7"/>
          <p:cNvSpPr>
            <a:spLocks noGrp="1" noChangeArrowheads="1"/>
          </p:cNvSpPr>
          <p:nvPr>
            <p:ph type="title"/>
          </p:nvPr>
        </p:nvSpPr>
        <p:spPr bwMode="gray">
          <a:xfrm>
            <a:off x="457200" y="404813"/>
            <a:ext cx="6346825" cy="503237"/>
          </a:xfrm>
          <a:prstGeom prst="rect">
            <a:avLst/>
          </a:prstGeom>
          <a:noFill/>
          <a:ln w="9525" algn="ctr">
            <a:noFill/>
            <a:miter lim="800000"/>
            <a:headEnd/>
            <a:tailEnd/>
          </a:ln>
        </p:spPr>
        <p:txBody>
          <a:bodyPr vert="horz" wrap="square" lIns="0" tIns="0" rIns="0" bIns="72000" numCol="1" anchor="b" anchorCtr="0" compatLnSpc="1">
            <a:prstTxWarp prst="textNoShape">
              <a:avLst/>
            </a:prstTxWarp>
          </a:bodyPr>
          <a:lstStyle/>
          <a:p>
            <a:pPr lvl="0"/>
            <a:r>
              <a:rPr lang="de-DE" smtClean="0"/>
              <a:t>Titelmasterformat durch Klicken bearbeiten</a:t>
            </a:r>
          </a:p>
        </p:txBody>
      </p:sp>
      <p:sp>
        <p:nvSpPr>
          <p:cNvPr id="4104" name="Line 8"/>
          <p:cNvSpPr>
            <a:spLocks noChangeShapeType="1"/>
          </p:cNvSpPr>
          <p:nvPr/>
        </p:nvSpPr>
        <p:spPr bwMode="gray">
          <a:xfrm>
            <a:off x="468313" y="908050"/>
            <a:ext cx="6335712" cy="0"/>
          </a:xfrm>
          <a:prstGeom prst="line">
            <a:avLst/>
          </a:prstGeom>
          <a:noFill/>
          <a:ln w="9525">
            <a:solidFill>
              <a:srgbClr val="9B9FA0"/>
            </a:solidFill>
            <a:round/>
            <a:headEnd/>
            <a:tailEnd/>
          </a:ln>
          <a:effectLst/>
        </p:spPr>
        <p:txBody>
          <a:bodyPr wrap="none" anchor="ctr"/>
          <a:lstStyle/>
          <a:p>
            <a:pPr>
              <a:defRPr/>
            </a:pPr>
            <a:endParaRPr lang="de-DE"/>
          </a:p>
        </p:txBody>
      </p:sp>
      <p:pic>
        <p:nvPicPr>
          <p:cNvPr id="1034" name="Picture 9"/>
          <p:cNvPicPr>
            <a:picLocks noChangeAspect="1" noChangeArrowheads="1"/>
          </p:cNvPicPr>
          <p:nvPr/>
        </p:nvPicPr>
        <p:blipFill>
          <a:blip r:embed="rId13" cstate="print"/>
          <a:srcRect/>
          <a:stretch>
            <a:fillRect/>
          </a:stretch>
        </p:blipFill>
        <p:spPr bwMode="gray">
          <a:xfrm>
            <a:off x="6986588" y="382588"/>
            <a:ext cx="1762125" cy="525462"/>
          </a:xfrm>
          <a:prstGeom prst="rect">
            <a:avLst/>
          </a:prstGeom>
          <a:noFill/>
          <a:ln w="9525" algn="ctr">
            <a:noFill/>
            <a:miter lim="800000"/>
            <a:headEnd/>
            <a:tailEnd/>
          </a:ln>
        </p:spPr>
      </p:pic>
    </p:spTree>
  </p:cSld>
  <p:clrMap bg1="lt1" tx1="dk1" bg2="lt2" tx2="dk2" accent1="accent1" accent2="accent2" accent3="accent3" accent4="accent4" accent5="accent5" accent6="accent6" hlink="hlink" folHlink="folHlink"/>
  <p:sldLayoutIdLst>
    <p:sldLayoutId id="2147484056" r:id="rId1"/>
    <p:sldLayoutId id="2147484022" r:id="rId2"/>
    <p:sldLayoutId id="2147484021" r:id="rId3"/>
    <p:sldLayoutId id="2147484020" r:id="rId4"/>
    <p:sldLayoutId id="2147484019" r:id="rId5"/>
    <p:sldLayoutId id="2147484018" r:id="rId6"/>
    <p:sldLayoutId id="2147484017" r:id="rId7"/>
    <p:sldLayoutId id="2147484016" r:id="rId8"/>
    <p:sldLayoutId id="2147484015" r:id="rId9"/>
    <p:sldLayoutId id="2147484014" r:id="rId10"/>
    <p:sldLayoutId id="2147484013" r:id="rId11"/>
  </p:sldLayoutIdLst>
  <p:transition>
    <p:random/>
  </p:transition>
  <p:timing>
    <p:tnLst>
      <p:par>
        <p:cTn id="1" dur="indefinite" restart="never" nodeType="tmRoot"/>
      </p:par>
    </p:tnLst>
  </p:timing>
  <p:hf hdr="0"/>
  <p:txStyles>
    <p:titleStyle>
      <a:lvl1pPr algn="l" rtl="0" eaLnBrk="0" fontAlgn="base" hangingPunct="0">
        <a:spcBef>
          <a:spcPct val="0"/>
        </a:spcBef>
        <a:spcAft>
          <a:spcPct val="0"/>
        </a:spcAft>
        <a:defRPr sz="220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Franklin Gothic Medium" pitchFamily="34" charset="0"/>
        </a:defRPr>
      </a:lvl2pPr>
      <a:lvl3pPr algn="l" rtl="0" eaLnBrk="0" fontAlgn="base" hangingPunct="0">
        <a:spcBef>
          <a:spcPct val="0"/>
        </a:spcBef>
        <a:spcAft>
          <a:spcPct val="0"/>
        </a:spcAft>
        <a:defRPr sz="2200">
          <a:solidFill>
            <a:schemeClr val="tx1"/>
          </a:solidFill>
          <a:latin typeface="Franklin Gothic Medium" pitchFamily="34" charset="0"/>
        </a:defRPr>
      </a:lvl3pPr>
      <a:lvl4pPr algn="l" rtl="0" eaLnBrk="0" fontAlgn="base" hangingPunct="0">
        <a:spcBef>
          <a:spcPct val="0"/>
        </a:spcBef>
        <a:spcAft>
          <a:spcPct val="0"/>
        </a:spcAft>
        <a:defRPr sz="2200">
          <a:solidFill>
            <a:schemeClr val="tx1"/>
          </a:solidFill>
          <a:latin typeface="Franklin Gothic Medium" pitchFamily="34" charset="0"/>
        </a:defRPr>
      </a:lvl4pPr>
      <a:lvl5pPr algn="l" rtl="0" eaLnBrk="0" fontAlgn="base" hangingPunct="0">
        <a:spcBef>
          <a:spcPct val="0"/>
        </a:spcBef>
        <a:spcAft>
          <a:spcPct val="0"/>
        </a:spcAft>
        <a:defRPr sz="2200">
          <a:solidFill>
            <a:schemeClr val="tx1"/>
          </a:solidFill>
          <a:latin typeface="Franklin Gothic Medium" pitchFamily="34" charset="0"/>
        </a:defRPr>
      </a:lvl5pPr>
      <a:lvl6pPr marL="457200" algn="l" rtl="0" fontAlgn="base">
        <a:spcBef>
          <a:spcPct val="0"/>
        </a:spcBef>
        <a:spcAft>
          <a:spcPct val="0"/>
        </a:spcAft>
        <a:defRPr sz="2200">
          <a:solidFill>
            <a:schemeClr val="tx1"/>
          </a:solidFill>
          <a:latin typeface="Franklin Gothic Medium" pitchFamily="34" charset="0"/>
        </a:defRPr>
      </a:lvl6pPr>
      <a:lvl7pPr marL="914400" algn="l" rtl="0" fontAlgn="base">
        <a:spcBef>
          <a:spcPct val="0"/>
        </a:spcBef>
        <a:spcAft>
          <a:spcPct val="0"/>
        </a:spcAft>
        <a:defRPr sz="2200">
          <a:solidFill>
            <a:schemeClr val="tx1"/>
          </a:solidFill>
          <a:latin typeface="Franklin Gothic Medium" pitchFamily="34" charset="0"/>
        </a:defRPr>
      </a:lvl7pPr>
      <a:lvl8pPr marL="1371600" algn="l" rtl="0" fontAlgn="base">
        <a:spcBef>
          <a:spcPct val="0"/>
        </a:spcBef>
        <a:spcAft>
          <a:spcPct val="0"/>
        </a:spcAft>
        <a:defRPr sz="2200">
          <a:solidFill>
            <a:schemeClr val="tx1"/>
          </a:solidFill>
          <a:latin typeface="Franklin Gothic Medium" pitchFamily="34" charset="0"/>
        </a:defRPr>
      </a:lvl8pPr>
      <a:lvl9pPr marL="1828800" algn="l" rtl="0" fontAlgn="base">
        <a:spcBef>
          <a:spcPct val="0"/>
        </a:spcBef>
        <a:spcAft>
          <a:spcPct val="0"/>
        </a:spcAft>
        <a:defRPr sz="2200">
          <a:solidFill>
            <a:schemeClr val="tx1"/>
          </a:solidFill>
          <a:latin typeface="Franklin Gothic Medium" pitchFamily="34" charset="0"/>
        </a:defRPr>
      </a:lvl9pPr>
    </p:titleStyle>
    <p:bodyStyle>
      <a:lvl1pPr marL="342900" indent="-342900" algn="l" rtl="0" eaLnBrk="0" fontAlgn="base" hangingPunct="0">
        <a:spcBef>
          <a:spcPct val="20000"/>
        </a:spcBef>
        <a:spcAft>
          <a:spcPct val="20000"/>
        </a:spcAft>
        <a:buClr>
          <a:srgbClr val="006414"/>
        </a:buClr>
        <a:buFont typeface="Book Antiqua" pitchFamily="18" charset="0"/>
        <a:defRPr>
          <a:solidFill>
            <a:schemeClr val="accent2"/>
          </a:solidFill>
          <a:latin typeface="+mn-lt"/>
          <a:ea typeface="+mn-ea"/>
          <a:cs typeface="+mn-cs"/>
        </a:defRPr>
      </a:lvl1pPr>
      <a:lvl2pPr marL="1588" indent="455613" algn="l" rtl="0" eaLnBrk="0" fontAlgn="base" hangingPunct="0">
        <a:spcBef>
          <a:spcPct val="20000"/>
        </a:spcBef>
        <a:spcAft>
          <a:spcPct val="20000"/>
        </a:spcAft>
        <a:buClr>
          <a:srgbClr val="006414"/>
        </a:buClr>
        <a:defRPr>
          <a:solidFill>
            <a:schemeClr val="tx1"/>
          </a:solidFill>
          <a:latin typeface="Book Antiqua" pitchFamily="18" charset="0"/>
        </a:defRPr>
      </a:lvl2pPr>
      <a:lvl3pPr marL="277813" indent="-274638" algn="l" rtl="0" eaLnBrk="0" fontAlgn="base" hangingPunct="0">
        <a:spcBef>
          <a:spcPct val="20000"/>
        </a:spcBef>
        <a:spcAft>
          <a:spcPct val="20000"/>
        </a:spcAft>
        <a:buClr>
          <a:schemeClr val="accent2"/>
        </a:buClr>
        <a:buChar char="•"/>
        <a:defRPr>
          <a:solidFill>
            <a:schemeClr val="tx1"/>
          </a:solidFill>
          <a:latin typeface="Book Antiqua" pitchFamily="18" charset="0"/>
        </a:defRPr>
      </a:lvl3pPr>
      <a:lvl4pPr marL="539750" indent="-260350" algn="l" rtl="0" eaLnBrk="0" fontAlgn="base" hangingPunct="0">
        <a:spcBef>
          <a:spcPct val="20000"/>
        </a:spcBef>
        <a:spcAft>
          <a:spcPct val="20000"/>
        </a:spcAft>
        <a:buClr>
          <a:schemeClr val="accent2"/>
        </a:buClr>
        <a:buFont typeface="Book Antiqua" pitchFamily="18" charset="0"/>
        <a:buChar char="–"/>
        <a:defRPr>
          <a:solidFill>
            <a:schemeClr val="tx1"/>
          </a:solidFill>
          <a:latin typeface="Book Antiqua" pitchFamily="18" charset="0"/>
        </a:defRPr>
      </a:lvl4pPr>
      <a:lvl5pPr marL="806450" indent="-265113" algn="l" rtl="0" eaLnBrk="0" fontAlgn="base" hangingPunct="0">
        <a:spcBef>
          <a:spcPct val="20000"/>
        </a:spcBef>
        <a:spcAft>
          <a:spcPct val="20000"/>
        </a:spcAft>
        <a:buClr>
          <a:schemeClr val="accent2"/>
        </a:buClr>
        <a:buFont typeface="Book Antiqua" pitchFamily="18" charset="0"/>
        <a:buChar char="–"/>
        <a:defRPr>
          <a:solidFill>
            <a:schemeClr val="tx1"/>
          </a:solidFill>
          <a:latin typeface="Book Antiqua" pitchFamily="18" charset="0"/>
        </a:defRPr>
      </a:lvl5pPr>
      <a:lvl6pPr marL="1263650" indent="-265113" algn="l" rtl="0" fontAlgn="base">
        <a:spcBef>
          <a:spcPct val="20000"/>
        </a:spcBef>
        <a:spcAft>
          <a:spcPct val="20000"/>
        </a:spcAft>
        <a:buClr>
          <a:schemeClr val="accent2"/>
        </a:buClr>
        <a:buFont typeface="Book Antiqua" pitchFamily="18" charset="0"/>
        <a:buChar char="–"/>
        <a:defRPr>
          <a:solidFill>
            <a:schemeClr val="tx1"/>
          </a:solidFill>
          <a:latin typeface="Book Antiqua" pitchFamily="18" charset="0"/>
        </a:defRPr>
      </a:lvl6pPr>
      <a:lvl7pPr marL="1720850" indent="-265113" algn="l" rtl="0" fontAlgn="base">
        <a:spcBef>
          <a:spcPct val="20000"/>
        </a:spcBef>
        <a:spcAft>
          <a:spcPct val="20000"/>
        </a:spcAft>
        <a:buClr>
          <a:schemeClr val="accent2"/>
        </a:buClr>
        <a:buFont typeface="Book Antiqua" pitchFamily="18" charset="0"/>
        <a:buChar char="–"/>
        <a:defRPr>
          <a:solidFill>
            <a:schemeClr val="tx1"/>
          </a:solidFill>
          <a:latin typeface="Book Antiqua" pitchFamily="18" charset="0"/>
        </a:defRPr>
      </a:lvl7pPr>
      <a:lvl8pPr marL="2178050" indent="-265113" algn="l" rtl="0" fontAlgn="base">
        <a:spcBef>
          <a:spcPct val="20000"/>
        </a:spcBef>
        <a:spcAft>
          <a:spcPct val="20000"/>
        </a:spcAft>
        <a:buClr>
          <a:schemeClr val="accent2"/>
        </a:buClr>
        <a:buFont typeface="Book Antiqua" pitchFamily="18" charset="0"/>
        <a:buChar char="–"/>
        <a:defRPr>
          <a:solidFill>
            <a:schemeClr val="tx1"/>
          </a:solidFill>
          <a:latin typeface="Book Antiqua" pitchFamily="18" charset="0"/>
        </a:defRPr>
      </a:lvl8pPr>
      <a:lvl9pPr marL="2635250" indent="-265113" algn="l" rtl="0" fontAlgn="base">
        <a:spcBef>
          <a:spcPct val="20000"/>
        </a:spcBef>
        <a:spcAft>
          <a:spcPct val="20000"/>
        </a:spcAft>
        <a:buClr>
          <a:schemeClr val="accent2"/>
        </a:buClr>
        <a:buFont typeface="Book Antiqua" pitchFamily="18" charset="0"/>
        <a:buChar char="–"/>
        <a:defRPr>
          <a:solidFill>
            <a:schemeClr val="tx1"/>
          </a:solidFill>
          <a:latin typeface="Book Antiqua" pitchFamily="18"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2827" name="Rectangle 11"/>
          <p:cNvSpPr>
            <a:spLocks noChangeArrowheads="1"/>
          </p:cNvSpPr>
          <p:nvPr userDrawn="1"/>
        </p:nvSpPr>
        <p:spPr bwMode="gray">
          <a:xfrm>
            <a:off x="0" y="0"/>
            <a:ext cx="9144000" cy="6858000"/>
          </a:xfrm>
          <a:prstGeom prst="rect">
            <a:avLst/>
          </a:prstGeom>
          <a:solidFill>
            <a:schemeClr val="tx1"/>
          </a:solidFill>
          <a:ln w="9525" algn="ctr">
            <a:noFill/>
            <a:miter lim="800000"/>
            <a:headEnd/>
            <a:tailEnd/>
          </a:ln>
          <a:effectLst/>
        </p:spPr>
        <p:txBody>
          <a:bodyPr wrap="none" anchor="ctr"/>
          <a:lstStyle/>
          <a:p>
            <a:pPr>
              <a:defRPr/>
            </a:pPr>
            <a:endParaRPr lang="de-DE"/>
          </a:p>
        </p:txBody>
      </p:sp>
      <p:sp>
        <p:nvSpPr>
          <p:cNvPr id="162818" name="Rectangle 2"/>
          <p:cNvSpPr>
            <a:spLocks noChangeArrowheads="1"/>
          </p:cNvSpPr>
          <p:nvPr userDrawn="1"/>
        </p:nvSpPr>
        <p:spPr bwMode="gray">
          <a:xfrm>
            <a:off x="0" y="333375"/>
            <a:ext cx="9144000" cy="647700"/>
          </a:xfrm>
          <a:prstGeom prst="rect">
            <a:avLst/>
          </a:prstGeom>
          <a:solidFill>
            <a:schemeClr val="bg1"/>
          </a:solidFill>
          <a:ln w="9525" algn="ctr">
            <a:noFill/>
            <a:miter lim="800000"/>
            <a:headEnd/>
            <a:tailEnd/>
          </a:ln>
          <a:effectLst/>
        </p:spPr>
        <p:txBody>
          <a:bodyPr wrap="none" anchor="ctr"/>
          <a:lstStyle/>
          <a:p>
            <a:pPr>
              <a:defRPr/>
            </a:pPr>
            <a:endParaRPr lang="de-DE"/>
          </a:p>
        </p:txBody>
      </p:sp>
      <p:sp>
        <p:nvSpPr>
          <p:cNvPr id="162819" name="Rectangle 3"/>
          <p:cNvSpPr>
            <a:spLocks noChangeArrowheads="1"/>
          </p:cNvSpPr>
          <p:nvPr/>
        </p:nvSpPr>
        <p:spPr bwMode="gray">
          <a:xfrm>
            <a:off x="0" y="6597650"/>
            <a:ext cx="9144000" cy="260350"/>
          </a:xfrm>
          <a:prstGeom prst="rect">
            <a:avLst/>
          </a:prstGeom>
          <a:solidFill>
            <a:schemeClr val="accent1"/>
          </a:solidFill>
          <a:ln w="9525" algn="ctr">
            <a:noFill/>
            <a:miter lim="800000"/>
            <a:headEnd/>
            <a:tailEnd/>
          </a:ln>
          <a:effectLst/>
        </p:spPr>
        <p:txBody>
          <a:bodyPr wrap="none" anchor="ctr"/>
          <a:lstStyle/>
          <a:p>
            <a:pPr>
              <a:buClrTx/>
              <a:defRPr/>
            </a:pPr>
            <a:endParaRPr lang="de-DE">
              <a:latin typeface="Arial" pitchFamily="34" charset="0"/>
            </a:endParaRPr>
          </a:p>
        </p:txBody>
      </p:sp>
      <p:sp>
        <p:nvSpPr>
          <p:cNvPr id="162820" name="Rectangle 4"/>
          <p:cNvSpPr>
            <a:spLocks noGrp="1" noChangeArrowheads="1"/>
          </p:cNvSpPr>
          <p:nvPr>
            <p:ph type="dt" sz="half" idx="2"/>
          </p:nvPr>
        </p:nvSpPr>
        <p:spPr bwMode="gray">
          <a:xfrm>
            <a:off x="468313" y="6597650"/>
            <a:ext cx="1905000"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24. April 2009</a:t>
            </a:r>
            <a:endParaRPr lang="de-DE"/>
          </a:p>
        </p:txBody>
      </p:sp>
      <p:sp>
        <p:nvSpPr>
          <p:cNvPr id="162821" name="Rectangle 5"/>
          <p:cNvSpPr>
            <a:spLocks noGrp="1" noChangeArrowheads="1"/>
          </p:cNvSpPr>
          <p:nvPr>
            <p:ph type="ftr" sz="quarter" idx="3"/>
          </p:nvPr>
        </p:nvSpPr>
        <p:spPr bwMode="gray">
          <a:xfrm>
            <a:off x="2411413" y="6597650"/>
            <a:ext cx="5616575"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QM in der BT</a:t>
            </a:r>
            <a:endParaRPr lang="de-DE"/>
          </a:p>
        </p:txBody>
      </p:sp>
      <p:sp>
        <p:nvSpPr>
          <p:cNvPr id="162822" name="Rectangle 6"/>
          <p:cNvSpPr>
            <a:spLocks noGrp="1" noChangeArrowheads="1"/>
          </p:cNvSpPr>
          <p:nvPr>
            <p:ph type="sldNum" sz="quarter" idx="4"/>
          </p:nvPr>
        </p:nvSpPr>
        <p:spPr bwMode="gray">
          <a:xfrm>
            <a:off x="8245475" y="6597650"/>
            <a:ext cx="503238"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r">
              <a:buClrTx/>
              <a:defRPr sz="1000">
                <a:solidFill>
                  <a:schemeClr val="bg1"/>
                </a:solidFill>
                <a:latin typeface="Franklin Gothic Book" pitchFamily="34" charset="0"/>
              </a:defRPr>
            </a:lvl1pPr>
          </a:lstStyle>
          <a:p>
            <a:pPr>
              <a:defRPr/>
            </a:pPr>
            <a:fld id="{C1C04080-5ACC-4294-B6D1-0A87F5B53BE2}" type="slidenum">
              <a:rPr lang="de-DE"/>
              <a:pPr>
                <a:defRPr/>
              </a:pPr>
              <a:t>‹Nr.›</a:t>
            </a:fld>
            <a:endParaRPr lang="de-DE"/>
          </a:p>
        </p:txBody>
      </p:sp>
      <p:sp>
        <p:nvSpPr>
          <p:cNvPr id="2056" name="Rectangle 7"/>
          <p:cNvSpPr>
            <a:spLocks noGrp="1" noChangeArrowheads="1"/>
          </p:cNvSpPr>
          <p:nvPr>
            <p:ph type="body" idx="1"/>
          </p:nvPr>
        </p:nvSpPr>
        <p:spPr bwMode="gray">
          <a:xfrm>
            <a:off x="468313" y="1484313"/>
            <a:ext cx="8280400" cy="4681537"/>
          </a:xfrm>
          <a:prstGeom prst="rect">
            <a:avLst/>
          </a:prstGeom>
          <a:noFill/>
          <a:ln w="9525" algn="ctr">
            <a:noFill/>
            <a:miter lim="800000"/>
            <a:headEnd/>
            <a:tailEnd/>
          </a:ln>
        </p:spPr>
        <p:txBody>
          <a:bodyPr vert="horz" wrap="square" lIns="0" tIns="0" rIns="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057" name="Rectangle 8"/>
          <p:cNvSpPr>
            <a:spLocks noGrp="1" noChangeArrowheads="1"/>
          </p:cNvSpPr>
          <p:nvPr>
            <p:ph type="title"/>
          </p:nvPr>
        </p:nvSpPr>
        <p:spPr bwMode="gray">
          <a:xfrm>
            <a:off x="457200" y="404813"/>
            <a:ext cx="6346825" cy="503237"/>
          </a:xfrm>
          <a:prstGeom prst="rect">
            <a:avLst/>
          </a:prstGeom>
          <a:noFill/>
          <a:ln w="9525" algn="ctr">
            <a:noFill/>
            <a:miter lim="800000"/>
            <a:headEnd/>
            <a:tailEnd/>
          </a:ln>
        </p:spPr>
        <p:txBody>
          <a:bodyPr vert="horz" wrap="square" lIns="0" tIns="0" rIns="0" bIns="72000" numCol="1" anchor="b" anchorCtr="0" compatLnSpc="1">
            <a:prstTxWarp prst="textNoShape">
              <a:avLst/>
            </a:prstTxWarp>
          </a:bodyPr>
          <a:lstStyle/>
          <a:p>
            <a:pPr lvl="0"/>
            <a:r>
              <a:rPr lang="de-DE" smtClean="0"/>
              <a:t>Titelmasterformat durch Klicken bearbeiten</a:t>
            </a:r>
          </a:p>
        </p:txBody>
      </p:sp>
      <p:pic>
        <p:nvPicPr>
          <p:cNvPr id="2058" name="Picture 10"/>
          <p:cNvPicPr>
            <a:picLocks noChangeAspect="1" noChangeArrowheads="1"/>
          </p:cNvPicPr>
          <p:nvPr/>
        </p:nvPicPr>
        <p:blipFill>
          <a:blip r:embed="rId13" cstate="print"/>
          <a:srcRect/>
          <a:stretch>
            <a:fillRect/>
          </a:stretch>
        </p:blipFill>
        <p:spPr bwMode="gray">
          <a:xfrm>
            <a:off x="6986588" y="382588"/>
            <a:ext cx="1762125" cy="525462"/>
          </a:xfrm>
          <a:prstGeom prst="rect">
            <a:avLst/>
          </a:prstGeom>
          <a:noFill/>
          <a:ln w="9525" algn="ctr">
            <a:noFill/>
            <a:miter lim="800000"/>
            <a:headEnd/>
            <a:tailEnd/>
          </a:ln>
        </p:spPr>
      </p:pic>
    </p:spTree>
  </p:cSld>
  <p:clrMap bg1="lt1" tx1="dk1" bg2="lt2" tx2="dk2" accent1="accent1" accent2="accent2" accent3="accent3" accent4="accent4" accent5="accent5" accent6="accent6" hlink="hlink" folHlink="folHlink"/>
  <p:sldLayoutIdLst>
    <p:sldLayoutId id="2147484033" r:id="rId1"/>
    <p:sldLayoutId id="2147484032" r:id="rId2"/>
    <p:sldLayoutId id="2147484031" r:id="rId3"/>
    <p:sldLayoutId id="2147484030" r:id="rId4"/>
    <p:sldLayoutId id="2147484029" r:id="rId5"/>
    <p:sldLayoutId id="2147484028" r:id="rId6"/>
    <p:sldLayoutId id="2147484027" r:id="rId7"/>
    <p:sldLayoutId id="2147484026" r:id="rId8"/>
    <p:sldLayoutId id="2147484025" r:id="rId9"/>
    <p:sldLayoutId id="2147484024" r:id="rId10"/>
    <p:sldLayoutId id="2147484023" r:id="rId11"/>
  </p:sldLayoutIdLst>
  <p:transition>
    <p:random/>
  </p:transition>
  <p:timing>
    <p:tnLst>
      <p:par>
        <p:cTn id="1" dur="indefinite" restart="never" nodeType="tmRoot"/>
      </p:par>
    </p:tnLst>
  </p:timing>
  <p:hf hdr="0"/>
  <p:txStyles>
    <p:titleStyle>
      <a:lvl1pPr algn="l" rtl="0" eaLnBrk="0" fontAlgn="base" hangingPunct="0">
        <a:spcBef>
          <a:spcPct val="0"/>
        </a:spcBef>
        <a:spcAft>
          <a:spcPct val="0"/>
        </a:spcAft>
        <a:defRPr sz="220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Franklin Gothic Medium" pitchFamily="34" charset="0"/>
        </a:defRPr>
      </a:lvl2pPr>
      <a:lvl3pPr algn="l" rtl="0" eaLnBrk="0" fontAlgn="base" hangingPunct="0">
        <a:spcBef>
          <a:spcPct val="0"/>
        </a:spcBef>
        <a:spcAft>
          <a:spcPct val="0"/>
        </a:spcAft>
        <a:defRPr sz="2200">
          <a:solidFill>
            <a:schemeClr val="tx1"/>
          </a:solidFill>
          <a:latin typeface="Franklin Gothic Medium" pitchFamily="34" charset="0"/>
        </a:defRPr>
      </a:lvl3pPr>
      <a:lvl4pPr algn="l" rtl="0" eaLnBrk="0" fontAlgn="base" hangingPunct="0">
        <a:spcBef>
          <a:spcPct val="0"/>
        </a:spcBef>
        <a:spcAft>
          <a:spcPct val="0"/>
        </a:spcAft>
        <a:defRPr sz="2200">
          <a:solidFill>
            <a:schemeClr val="tx1"/>
          </a:solidFill>
          <a:latin typeface="Franklin Gothic Medium" pitchFamily="34" charset="0"/>
        </a:defRPr>
      </a:lvl4pPr>
      <a:lvl5pPr algn="l" rtl="0" eaLnBrk="0" fontAlgn="base" hangingPunct="0">
        <a:spcBef>
          <a:spcPct val="0"/>
        </a:spcBef>
        <a:spcAft>
          <a:spcPct val="0"/>
        </a:spcAft>
        <a:defRPr sz="2200">
          <a:solidFill>
            <a:schemeClr val="tx1"/>
          </a:solidFill>
          <a:latin typeface="Franklin Gothic Medium" pitchFamily="34" charset="0"/>
        </a:defRPr>
      </a:lvl5pPr>
      <a:lvl6pPr marL="457200" algn="l" rtl="0" fontAlgn="base">
        <a:spcBef>
          <a:spcPct val="0"/>
        </a:spcBef>
        <a:spcAft>
          <a:spcPct val="0"/>
        </a:spcAft>
        <a:defRPr sz="2200">
          <a:solidFill>
            <a:schemeClr val="tx1"/>
          </a:solidFill>
          <a:latin typeface="Franklin Gothic Medium" pitchFamily="34" charset="0"/>
        </a:defRPr>
      </a:lvl6pPr>
      <a:lvl7pPr marL="914400" algn="l" rtl="0" fontAlgn="base">
        <a:spcBef>
          <a:spcPct val="0"/>
        </a:spcBef>
        <a:spcAft>
          <a:spcPct val="0"/>
        </a:spcAft>
        <a:defRPr sz="2200">
          <a:solidFill>
            <a:schemeClr val="tx1"/>
          </a:solidFill>
          <a:latin typeface="Franklin Gothic Medium" pitchFamily="34" charset="0"/>
        </a:defRPr>
      </a:lvl7pPr>
      <a:lvl8pPr marL="1371600" algn="l" rtl="0" fontAlgn="base">
        <a:spcBef>
          <a:spcPct val="0"/>
        </a:spcBef>
        <a:spcAft>
          <a:spcPct val="0"/>
        </a:spcAft>
        <a:defRPr sz="2200">
          <a:solidFill>
            <a:schemeClr val="tx1"/>
          </a:solidFill>
          <a:latin typeface="Franklin Gothic Medium" pitchFamily="34" charset="0"/>
        </a:defRPr>
      </a:lvl8pPr>
      <a:lvl9pPr marL="1828800" algn="l" rtl="0" fontAlgn="base">
        <a:spcBef>
          <a:spcPct val="0"/>
        </a:spcBef>
        <a:spcAft>
          <a:spcPct val="0"/>
        </a:spcAft>
        <a:defRPr sz="2200">
          <a:solidFill>
            <a:schemeClr val="tx1"/>
          </a:solidFill>
          <a:latin typeface="Franklin Gothic Medium" pitchFamily="34" charset="0"/>
        </a:defRPr>
      </a:lvl9pPr>
    </p:titleStyle>
    <p:bodyStyle>
      <a:lvl1pPr marL="342900" indent="-342900" algn="l" rtl="0" eaLnBrk="0" fontAlgn="base" hangingPunct="0">
        <a:spcBef>
          <a:spcPct val="20000"/>
        </a:spcBef>
        <a:spcAft>
          <a:spcPct val="20000"/>
        </a:spcAft>
        <a:buClr>
          <a:srgbClr val="006414"/>
        </a:buClr>
        <a:buFont typeface="Book Antiqua" pitchFamily="18" charset="0"/>
        <a:defRPr>
          <a:solidFill>
            <a:schemeClr val="bg1"/>
          </a:solidFill>
          <a:latin typeface="+mn-lt"/>
          <a:ea typeface="+mn-ea"/>
          <a:cs typeface="+mn-cs"/>
        </a:defRPr>
      </a:lvl1pPr>
      <a:lvl2pPr marL="1588" indent="455613" algn="l" rtl="0" eaLnBrk="0" fontAlgn="base" hangingPunct="0">
        <a:spcBef>
          <a:spcPct val="20000"/>
        </a:spcBef>
        <a:spcAft>
          <a:spcPct val="20000"/>
        </a:spcAft>
        <a:buClr>
          <a:srgbClr val="006414"/>
        </a:buClr>
        <a:defRPr>
          <a:solidFill>
            <a:schemeClr val="bg1"/>
          </a:solidFill>
          <a:latin typeface="Book Antiqua" pitchFamily="18" charset="0"/>
        </a:defRPr>
      </a:lvl2pPr>
      <a:lvl3pPr marL="277813" indent="-274638" algn="l" rtl="0" eaLnBrk="0" fontAlgn="base" hangingPunct="0">
        <a:spcBef>
          <a:spcPct val="20000"/>
        </a:spcBef>
        <a:spcAft>
          <a:spcPct val="20000"/>
        </a:spcAft>
        <a:buClr>
          <a:schemeClr val="bg1"/>
        </a:buClr>
        <a:buChar char="•"/>
        <a:defRPr>
          <a:solidFill>
            <a:schemeClr val="bg1"/>
          </a:solidFill>
          <a:latin typeface="Book Antiqua" pitchFamily="18" charset="0"/>
        </a:defRPr>
      </a:lvl3pPr>
      <a:lvl4pPr marL="539750" indent="-260350" algn="l" rtl="0" eaLnBrk="0" fontAlgn="base" hangingPunct="0">
        <a:spcBef>
          <a:spcPct val="20000"/>
        </a:spcBef>
        <a:spcAft>
          <a:spcPct val="20000"/>
        </a:spcAft>
        <a:buClr>
          <a:schemeClr val="bg1"/>
        </a:buClr>
        <a:buFont typeface="Book Antiqua" pitchFamily="18" charset="0"/>
        <a:buChar char="–"/>
        <a:defRPr>
          <a:solidFill>
            <a:schemeClr val="bg1"/>
          </a:solidFill>
          <a:latin typeface="Book Antiqua" pitchFamily="18" charset="0"/>
        </a:defRPr>
      </a:lvl4pPr>
      <a:lvl5pPr marL="806450" indent="-265113" algn="l" rtl="0" eaLnBrk="0" fontAlgn="base" hangingPunct="0">
        <a:spcBef>
          <a:spcPct val="20000"/>
        </a:spcBef>
        <a:spcAft>
          <a:spcPct val="20000"/>
        </a:spcAft>
        <a:buClr>
          <a:schemeClr val="bg1"/>
        </a:buClr>
        <a:buFont typeface="Book Antiqua" pitchFamily="18" charset="0"/>
        <a:buChar char="–"/>
        <a:defRPr>
          <a:solidFill>
            <a:schemeClr val="bg1"/>
          </a:solidFill>
          <a:latin typeface="Book Antiqua" pitchFamily="18" charset="0"/>
        </a:defRPr>
      </a:lvl5pPr>
      <a:lvl6pPr marL="12636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6pPr>
      <a:lvl7pPr marL="17208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7pPr>
      <a:lvl8pPr marL="21780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8pPr>
      <a:lvl9pPr marL="26352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ChangeArrowheads="1"/>
          </p:cNvSpPr>
          <p:nvPr userDrawn="1"/>
        </p:nvSpPr>
        <p:spPr bwMode="gray">
          <a:xfrm>
            <a:off x="0" y="0"/>
            <a:ext cx="9144000" cy="6858000"/>
          </a:xfrm>
          <a:prstGeom prst="rect">
            <a:avLst/>
          </a:prstGeom>
          <a:solidFill>
            <a:schemeClr val="tx1"/>
          </a:solidFill>
          <a:ln w="9525" algn="ctr">
            <a:noFill/>
            <a:miter lim="800000"/>
            <a:headEnd/>
            <a:tailEnd/>
          </a:ln>
          <a:effectLst/>
        </p:spPr>
        <p:txBody>
          <a:bodyPr wrap="none" anchor="ctr"/>
          <a:lstStyle/>
          <a:p>
            <a:pPr>
              <a:defRPr/>
            </a:pPr>
            <a:endParaRPr lang="de-DE"/>
          </a:p>
        </p:txBody>
      </p:sp>
      <p:sp>
        <p:nvSpPr>
          <p:cNvPr id="183300" name="Rectangle 4"/>
          <p:cNvSpPr>
            <a:spLocks noChangeArrowheads="1"/>
          </p:cNvSpPr>
          <p:nvPr/>
        </p:nvSpPr>
        <p:spPr bwMode="gray">
          <a:xfrm>
            <a:off x="0" y="6597650"/>
            <a:ext cx="9144000" cy="260350"/>
          </a:xfrm>
          <a:prstGeom prst="rect">
            <a:avLst/>
          </a:prstGeom>
          <a:solidFill>
            <a:schemeClr val="accent1"/>
          </a:solidFill>
          <a:ln w="9525" algn="ctr">
            <a:noFill/>
            <a:miter lim="800000"/>
            <a:headEnd/>
            <a:tailEnd/>
          </a:ln>
          <a:effectLst/>
        </p:spPr>
        <p:txBody>
          <a:bodyPr wrap="none" anchor="ctr"/>
          <a:lstStyle/>
          <a:p>
            <a:pPr>
              <a:buClrTx/>
              <a:defRPr/>
            </a:pPr>
            <a:endParaRPr lang="de-DE">
              <a:latin typeface="Arial" pitchFamily="34" charset="0"/>
            </a:endParaRPr>
          </a:p>
        </p:txBody>
      </p:sp>
      <p:sp>
        <p:nvSpPr>
          <p:cNvPr id="183301" name="Rectangle 5"/>
          <p:cNvSpPr>
            <a:spLocks noGrp="1" noChangeArrowheads="1"/>
          </p:cNvSpPr>
          <p:nvPr>
            <p:ph type="dt" sz="half" idx="2"/>
          </p:nvPr>
        </p:nvSpPr>
        <p:spPr bwMode="gray">
          <a:xfrm>
            <a:off x="468313" y="6597650"/>
            <a:ext cx="1905000"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24. April 2009</a:t>
            </a:r>
            <a:endParaRPr lang="de-DE"/>
          </a:p>
        </p:txBody>
      </p:sp>
      <p:sp>
        <p:nvSpPr>
          <p:cNvPr id="183302" name="Rectangle 6"/>
          <p:cNvSpPr>
            <a:spLocks noGrp="1" noChangeArrowheads="1"/>
          </p:cNvSpPr>
          <p:nvPr>
            <p:ph type="ftr" sz="quarter" idx="3"/>
          </p:nvPr>
        </p:nvSpPr>
        <p:spPr bwMode="gray">
          <a:xfrm>
            <a:off x="2411413" y="6597650"/>
            <a:ext cx="5616575"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QM in der BT</a:t>
            </a:r>
            <a:endParaRPr lang="de-DE"/>
          </a:p>
        </p:txBody>
      </p:sp>
      <p:sp>
        <p:nvSpPr>
          <p:cNvPr id="183303" name="Rectangle 7"/>
          <p:cNvSpPr>
            <a:spLocks noGrp="1" noChangeArrowheads="1"/>
          </p:cNvSpPr>
          <p:nvPr>
            <p:ph type="sldNum" sz="quarter" idx="4"/>
          </p:nvPr>
        </p:nvSpPr>
        <p:spPr bwMode="gray">
          <a:xfrm>
            <a:off x="8245475" y="6597650"/>
            <a:ext cx="503238"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r">
              <a:buClrTx/>
              <a:defRPr sz="1000">
                <a:solidFill>
                  <a:schemeClr val="bg1"/>
                </a:solidFill>
                <a:latin typeface="Franklin Gothic Book" pitchFamily="34" charset="0"/>
              </a:defRPr>
            </a:lvl1pPr>
          </a:lstStyle>
          <a:p>
            <a:pPr>
              <a:defRPr/>
            </a:pPr>
            <a:fld id="{B3F79C8D-DA0F-467F-AB12-D49A3ABA1C16}" type="slidenum">
              <a:rPr lang="de-DE"/>
              <a:pPr>
                <a:defRPr/>
              </a:pPr>
              <a:t>‹Nr.›</a:t>
            </a:fld>
            <a:endParaRPr lang="de-DE"/>
          </a:p>
        </p:txBody>
      </p:sp>
      <p:sp>
        <p:nvSpPr>
          <p:cNvPr id="3079" name="Rectangle 8"/>
          <p:cNvSpPr>
            <a:spLocks noGrp="1" noChangeArrowheads="1"/>
          </p:cNvSpPr>
          <p:nvPr>
            <p:ph type="body" idx="1"/>
          </p:nvPr>
        </p:nvSpPr>
        <p:spPr bwMode="gray">
          <a:xfrm>
            <a:off x="468313" y="1484313"/>
            <a:ext cx="8280400" cy="4681537"/>
          </a:xfrm>
          <a:prstGeom prst="rect">
            <a:avLst/>
          </a:prstGeom>
          <a:noFill/>
          <a:ln w="9525" algn="ctr">
            <a:noFill/>
            <a:miter lim="800000"/>
            <a:headEnd/>
            <a:tailEnd/>
          </a:ln>
        </p:spPr>
        <p:txBody>
          <a:bodyPr vert="horz" wrap="square" lIns="0" tIns="0" rIns="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080" name="Rectangle 9"/>
          <p:cNvSpPr>
            <a:spLocks noGrp="1" noChangeArrowheads="1"/>
          </p:cNvSpPr>
          <p:nvPr>
            <p:ph type="title"/>
          </p:nvPr>
        </p:nvSpPr>
        <p:spPr bwMode="gray">
          <a:xfrm>
            <a:off x="457200" y="404813"/>
            <a:ext cx="6346825" cy="503237"/>
          </a:xfrm>
          <a:prstGeom prst="rect">
            <a:avLst/>
          </a:prstGeom>
          <a:noFill/>
          <a:ln w="9525" algn="ctr">
            <a:noFill/>
            <a:miter lim="800000"/>
            <a:headEnd/>
            <a:tailEnd/>
          </a:ln>
        </p:spPr>
        <p:txBody>
          <a:bodyPr vert="horz" wrap="square" lIns="0" tIns="0" rIns="0" bIns="72000" numCol="1" anchor="b" anchorCtr="0" compatLnSpc="1">
            <a:prstTxWarp prst="textNoShape">
              <a:avLst/>
            </a:prstTxWarp>
          </a:bodyPr>
          <a:lstStyle/>
          <a:p>
            <a:pPr lvl="0"/>
            <a:r>
              <a:rPr lang="de-DE" smtClean="0"/>
              <a:t>Titelmasterformat durch Klicken bearbeiten</a:t>
            </a:r>
          </a:p>
        </p:txBody>
      </p:sp>
      <p:pic>
        <p:nvPicPr>
          <p:cNvPr id="3081" name="Picture 11"/>
          <p:cNvPicPr>
            <a:picLocks noChangeAspect="1" noChangeArrowheads="1"/>
          </p:cNvPicPr>
          <p:nvPr userDrawn="1"/>
        </p:nvPicPr>
        <p:blipFill>
          <a:blip r:embed="rId13" cstate="print"/>
          <a:srcRect/>
          <a:stretch>
            <a:fillRect/>
          </a:stretch>
        </p:blipFill>
        <p:spPr bwMode="gray">
          <a:xfrm>
            <a:off x="6986588" y="382588"/>
            <a:ext cx="1762125" cy="525462"/>
          </a:xfrm>
          <a:prstGeom prst="rect">
            <a:avLst/>
          </a:prstGeom>
          <a:noFill/>
          <a:ln w="9525" algn="ctr">
            <a:noFill/>
            <a:miter lim="800000"/>
            <a:headEnd/>
            <a:tailEnd/>
          </a:ln>
        </p:spPr>
      </p:pic>
      <p:sp>
        <p:nvSpPr>
          <p:cNvPr id="183311" name="Line 15"/>
          <p:cNvSpPr>
            <a:spLocks noChangeShapeType="1"/>
          </p:cNvSpPr>
          <p:nvPr userDrawn="1"/>
        </p:nvSpPr>
        <p:spPr bwMode="gray">
          <a:xfrm>
            <a:off x="468313" y="908050"/>
            <a:ext cx="6335712" cy="0"/>
          </a:xfrm>
          <a:prstGeom prst="line">
            <a:avLst/>
          </a:prstGeom>
          <a:noFill/>
          <a:ln w="9525">
            <a:solidFill>
              <a:schemeClr val="bg1"/>
            </a:solidFill>
            <a:round/>
            <a:headEnd/>
            <a:tailEnd/>
          </a:ln>
          <a:effectLst/>
        </p:spPr>
        <p:txBody>
          <a:bodyPr wrap="none" anchor="ctr"/>
          <a:lstStyle/>
          <a:p>
            <a:pPr>
              <a:defRPr/>
            </a:pPr>
            <a:endParaRPr lang="de-DE"/>
          </a:p>
        </p:txBody>
      </p:sp>
    </p:spTree>
  </p:cSld>
  <p:clrMap bg1="lt1" tx1="dk1" bg2="lt2" tx2="dk2" accent1="accent1" accent2="accent2" accent3="accent3" accent4="accent4" accent5="accent5" accent6="accent6" hlink="hlink" folHlink="folHlink"/>
  <p:sldLayoutIdLst>
    <p:sldLayoutId id="2147484044" r:id="rId1"/>
    <p:sldLayoutId id="2147484043" r:id="rId2"/>
    <p:sldLayoutId id="2147484042" r:id="rId3"/>
    <p:sldLayoutId id="2147484041" r:id="rId4"/>
    <p:sldLayoutId id="2147484040" r:id="rId5"/>
    <p:sldLayoutId id="2147484039" r:id="rId6"/>
    <p:sldLayoutId id="2147484038" r:id="rId7"/>
    <p:sldLayoutId id="2147484037" r:id="rId8"/>
    <p:sldLayoutId id="2147484036" r:id="rId9"/>
    <p:sldLayoutId id="2147484035" r:id="rId10"/>
    <p:sldLayoutId id="2147484034" r:id="rId11"/>
  </p:sldLayoutIdLst>
  <p:transition>
    <p:random/>
  </p:transition>
  <p:timing>
    <p:tnLst>
      <p:par>
        <p:cTn id="1" dur="indefinite" restart="never" nodeType="tmRoot"/>
      </p:par>
    </p:tnLst>
  </p:timing>
  <p:hf hdr="0"/>
  <p:txStyles>
    <p:titleStyle>
      <a:lvl1pPr algn="l" rtl="0" eaLnBrk="0" fontAlgn="base" hangingPunct="0">
        <a:spcBef>
          <a:spcPct val="0"/>
        </a:spcBef>
        <a:spcAft>
          <a:spcPct val="0"/>
        </a:spcAft>
        <a:defRPr sz="2200">
          <a:solidFill>
            <a:schemeClr val="bg1"/>
          </a:solidFill>
          <a:latin typeface="+mj-lt"/>
          <a:ea typeface="+mj-ea"/>
          <a:cs typeface="+mj-cs"/>
        </a:defRPr>
      </a:lvl1pPr>
      <a:lvl2pPr algn="l" rtl="0" eaLnBrk="0" fontAlgn="base" hangingPunct="0">
        <a:spcBef>
          <a:spcPct val="0"/>
        </a:spcBef>
        <a:spcAft>
          <a:spcPct val="0"/>
        </a:spcAft>
        <a:defRPr sz="2200">
          <a:solidFill>
            <a:schemeClr val="bg1"/>
          </a:solidFill>
          <a:latin typeface="Franklin Gothic Medium" pitchFamily="34" charset="0"/>
        </a:defRPr>
      </a:lvl2pPr>
      <a:lvl3pPr algn="l" rtl="0" eaLnBrk="0" fontAlgn="base" hangingPunct="0">
        <a:spcBef>
          <a:spcPct val="0"/>
        </a:spcBef>
        <a:spcAft>
          <a:spcPct val="0"/>
        </a:spcAft>
        <a:defRPr sz="2200">
          <a:solidFill>
            <a:schemeClr val="bg1"/>
          </a:solidFill>
          <a:latin typeface="Franklin Gothic Medium" pitchFamily="34" charset="0"/>
        </a:defRPr>
      </a:lvl3pPr>
      <a:lvl4pPr algn="l" rtl="0" eaLnBrk="0" fontAlgn="base" hangingPunct="0">
        <a:spcBef>
          <a:spcPct val="0"/>
        </a:spcBef>
        <a:spcAft>
          <a:spcPct val="0"/>
        </a:spcAft>
        <a:defRPr sz="2200">
          <a:solidFill>
            <a:schemeClr val="bg1"/>
          </a:solidFill>
          <a:latin typeface="Franklin Gothic Medium" pitchFamily="34" charset="0"/>
        </a:defRPr>
      </a:lvl4pPr>
      <a:lvl5pPr algn="l" rtl="0" eaLnBrk="0" fontAlgn="base" hangingPunct="0">
        <a:spcBef>
          <a:spcPct val="0"/>
        </a:spcBef>
        <a:spcAft>
          <a:spcPct val="0"/>
        </a:spcAft>
        <a:defRPr sz="2200">
          <a:solidFill>
            <a:schemeClr val="bg1"/>
          </a:solidFill>
          <a:latin typeface="Franklin Gothic Medium" pitchFamily="34" charset="0"/>
        </a:defRPr>
      </a:lvl5pPr>
      <a:lvl6pPr marL="457200" algn="l" rtl="0" fontAlgn="base">
        <a:spcBef>
          <a:spcPct val="0"/>
        </a:spcBef>
        <a:spcAft>
          <a:spcPct val="0"/>
        </a:spcAft>
        <a:defRPr sz="2200">
          <a:solidFill>
            <a:schemeClr val="bg1"/>
          </a:solidFill>
          <a:latin typeface="Franklin Gothic Medium" pitchFamily="34" charset="0"/>
        </a:defRPr>
      </a:lvl6pPr>
      <a:lvl7pPr marL="914400" algn="l" rtl="0" fontAlgn="base">
        <a:spcBef>
          <a:spcPct val="0"/>
        </a:spcBef>
        <a:spcAft>
          <a:spcPct val="0"/>
        </a:spcAft>
        <a:defRPr sz="2200">
          <a:solidFill>
            <a:schemeClr val="bg1"/>
          </a:solidFill>
          <a:latin typeface="Franklin Gothic Medium" pitchFamily="34" charset="0"/>
        </a:defRPr>
      </a:lvl7pPr>
      <a:lvl8pPr marL="1371600" algn="l" rtl="0" fontAlgn="base">
        <a:spcBef>
          <a:spcPct val="0"/>
        </a:spcBef>
        <a:spcAft>
          <a:spcPct val="0"/>
        </a:spcAft>
        <a:defRPr sz="2200">
          <a:solidFill>
            <a:schemeClr val="bg1"/>
          </a:solidFill>
          <a:latin typeface="Franklin Gothic Medium" pitchFamily="34" charset="0"/>
        </a:defRPr>
      </a:lvl8pPr>
      <a:lvl9pPr marL="1828800" algn="l" rtl="0" fontAlgn="base">
        <a:spcBef>
          <a:spcPct val="0"/>
        </a:spcBef>
        <a:spcAft>
          <a:spcPct val="0"/>
        </a:spcAft>
        <a:defRPr sz="2200">
          <a:solidFill>
            <a:schemeClr val="bg1"/>
          </a:solidFill>
          <a:latin typeface="Franklin Gothic Medium" pitchFamily="34" charset="0"/>
        </a:defRPr>
      </a:lvl9pPr>
    </p:titleStyle>
    <p:bodyStyle>
      <a:lvl1pPr marL="342900" indent="-342900" algn="l" rtl="0" eaLnBrk="0" fontAlgn="base" hangingPunct="0">
        <a:spcBef>
          <a:spcPct val="20000"/>
        </a:spcBef>
        <a:spcAft>
          <a:spcPct val="20000"/>
        </a:spcAft>
        <a:buClr>
          <a:srgbClr val="006414"/>
        </a:buClr>
        <a:buFont typeface="Book Antiqua" pitchFamily="18" charset="0"/>
        <a:defRPr>
          <a:solidFill>
            <a:schemeClr val="bg1"/>
          </a:solidFill>
          <a:latin typeface="+mn-lt"/>
          <a:ea typeface="+mn-ea"/>
          <a:cs typeface="+mn-cs"/>
        </a:defRPr>
      </a:lvl1pPr>
      <a:lvl2pPr marL="1588" indent="455613" algn="l" rtl="0" eaLnBrk="0" fontAlgn="base" hangingPunct="0">
        <a:spcBef>
          <a:spcPct val="20000"/>
        </a:spcBef>
        <a:spcAft>
          <a:spcPct val="20000"/>
        </a:spcAft>
        <a:buClr>
          <a:srgbClr val="006414"/>
        </a:buClr>
        <a:defRPr>
          <a:solidFill>
            <a:schemeClr val="bg1"/>
          </a:solidFill>
          <a:latin typeface="Book Antiqua" pitchFamily="18" charset="0"/>
        </a:defRPr>
      </a:lvl2pPr>
      <a:lvl3pPr marL="277813" indent="-274638" algn="l" rtl="0" eaLnBrk="0" fontAlgn="base" hangingPunct="0">
        <a:spcBef>
          <a:spcPct val="20000"/>
        </a:spcBef>
        <a:spcAft>
          <a:spcPct val="20000"/>
        </a:spcAft>
        <a:buClr>
          <a:schemeClr val="bg1"/>
        </a:buClr>
        <a:buChar char="•"/>
        <a:defRPr>
          <a:solidFill>
            <a:schemeClr val="bg1"/>
          </a:solidFill>
          <a:latin typeface="Book Antiqua" pitchFamily="18" charset="0"/>
        </a:defRPr>
      </a:lvl3pPr>
      <a:lvl4pPr marL="539750" indent="-260350" algn="l" rtl="0" eaLnBrk="0" fontAlgn="base" hangingPunct="0">
        <a:spcBef>
          <a:spcPct val="20000"/>
        </a:spcBef>
        <a:spcAft>
          <a:spcPct val="20000"/>
        </a:spcAft>
        <a:buClr>
          <a:schemeClr val="bg1"/>
        </a:buClr>
        <a:buFont typeface="Book Antiqua" pitchFamily="18" charset="0"/>
        <a:buChar char="–"/>
        <a:defRPr>
          <a:solidFill>
            <a:schemeClr val="bg1"/>
          </a:solidFill>
          <a:latin typeface="Book Antiqua" pitchFamily="18" charset="0"/>
        </a:defRPr>
      </a:lvl4pPr>
      <a:lvl5pPr marL="806450" indent="-265113" algn="l" rtl="0" eaLnBrk="0" fontAlgn="base" hangingPunct="0">
        <a:spcBef>
          <a:spcPct val="20000"/>
        </a:spcBef>
        <a:spcAft>
          <a:spcPct val="20000"/>
        </a:spcAft>
        <a:buClr>
          <a:schemeClr val="bg1"/>
        </a:buClr>
        <a:buFont typeface="Book Antiqua" pitchFamily="18" charset="0"/>
        <a:buChar char="–"/>
        <a:defRPr>
          <a:solidFill>
            <a:schemeClr val="bg1"/>
          </a:solidFill>
          <a:latin typeface="Book Antiqua" pitchFamily="18" charset="0"/>
        </a:defRPr>
      </a:lvl5pPr>
      <a:lvl6pPr marL="12636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6pPr>
      <a:lvl7pPr marL="17208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7pPr>
      <a:lvl8pPr marL="21780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8pPr>
      <a:lvl9pPr marL="26352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ChangeArrowheads="1"/>
          </p:cNvSpPr>
          <p:nvPr userDrawn="1"/>
        </p:nvSpPr>
        <p:spPr bwMode="gray">
          <a:xfrm>
            <a:off x="0" y="0"/>
            <a:ext cx="9144000" cy="6858000"/>
          </a:xfrm>
          <a:prstGeom prst="rect">
            <a:avLst/>
          </a:prstGeom>
          <a:solidFill>
            <a:schemeClr val="accent1"/>
          </a:solidFill>
          <a:ln w="9525" algn="ctr">
            <a:noFill/>
            <a:miter lim="800000"/>
            <a:headEnd/>
            <a:tailEnd/>
          </a:ln>
          <a:effectLst/>
        </p:spPr>
        <p:txBody>
          <a:bodyPr wrap="none" anchor="ctr"/>
          <a:lstStyle/>
          <a:p>
            <a:pPr>
              <a:defRPr/>
            </a:pPr>
            <a:endParaRPr lang="de-DE"/>
          </a:p>
        </p:txBody>
      </p:sp>
      <p:sp>
        <p:nvSpPr>
          <p:cNvPr id="226307" name="Rectangle 3"/>
          <p:cNvSpPr>
            <a:spLocks noChangeArrowheads="1"/>
          </p:cNvSpPr>
          <p:nvPr/>
        </p:nvSpPr>
        <p:spPr bwMode="gray">
          <a:xfrm>
            <a:off x="0" y="6597650"/>
            <a:ext cx="9144000" cy="260350"/>
          </a:xfrm>
          <a:prstGeom prst="rect">
            <a:avLst/>
          </a:prstGeom>
          <a:solidFill>
            <a:schemeClr val="accent1"/>
          </a:solidFill>
          <a:ln w="9525" algn="ctr">
            <a:noFill/>
            <a:miter lim="800000"/>
            <a:headEnd/>
            <a:tailEnd/>
          </a:ln>
          <a:effectLst/>
        </p:spPr>
        <p:txBody>
          <a:bodyPr wrap="none" anchor="ctr"/>
          <a:lstStyle/>
          <a:p>
            <a:pPr>
              <a:buClrTx/>
              <a:defRPr/>
            </a:pPr>
            <a:endParaRPr lang="de-DE">
              <a:latin typeface="Arial" pitchFamily="34" charset="0"/>
            </a:endParaRPr>
          </a:p>
        </p:txBody>
      </p:sp>
      <p:sp>
        <p:nvSpPr>
          <p:cNvPr id="226308" name="Rectangle 4"/>
          <p:cNvSpPr>
            <a:spLocks noGrp="1" noChangeArrowheads="1"/>
          </p:cNvSpPr>
          <p:nvPr>
            <p:ph type="dt" sz="half" idx="2"/>
          </p:nvPr>
        </p:nvSpPr>
        <p:spPr bwMode="gray">
          <a:xfrm>
            <a:off x="468313" y="6597650"/>
            <a:ext cx="1905000"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24. April 2009</a:t>
            </a:r>
            <a:endParaRPr lang="de-DE"/>
          </a:p>
        </p:txBody>
      </p:sp>
      <p:sp>
        <p:nvSpPr>
          <p:cNvPr id="226309" name="Rectangle 5"/>
          <p:cNvSpPr>
            <a:spLocks noGrp="1" noChangeArrowheads="1"/>
          </p:cNvSpPr>
          <p:nvPr>
            <p:ph type="ftr" sz="quarter" idx="3"/>
          </p:nvPr>
        </p:nvSpPr>
        <p:spPr bwMode="gray">
          <a:xfrm>
            <a:off x="2411413" y="6597650"/>
            <a:ext cx="5616575"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l">
              <a:buClrTx/>
              <a:defRPr sz="1000" smtClean="0">
                <a:solidFill>
                  <a:schemeClr val="bg1"/>
                </a:solidFill>
                <a:latin typeface="Franklin Gothic Book" pitchFamily="34" charset="0"/>
              </a:defRPr>
            </a:lvl1pPr>
          </a:lstStyle>
          <a:p>
            <a:pPr>
              <a:defRPr/>
            </a:pPr>
            <a:r>
              <a:rPr lang="de-DE"/>
              <a:t>QM in der BT</a:t>
            </a:r>
            <a:endParaRPr lang="de-DE"/>
          </a:p>
        </p:txBody>
      </p:sp>
      <p:sp>
        <p:nvSpPr>
          <p:cNvPr id="226310" name="Rectangle 6"/>
          <p:cNvSpPr>
            <a:spLocks noGrp="1" noChangeArrowheads="1"/>
          </p:cNvSpPr>
          <p:nvPr>
            <p:ph type="sldNum" sz="quarter" idx="4"/>
          </p:nvPr>
        </p:nvSpPr>
        <p:spPr bwMode="gray">
          <a:xfrm>
            <a:off x="8245475" y="6597650"/>
            <a:ext cx="503238" cy="2603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r">
              <a:buClrTx/>
              <a:defRPr sz="1000">
                <a:solidFill>
                  <a:schemeClr val="bg1"/>
                </a:solidFill>
                <a:latin typeface="Franklin Gothic Book" pitchFamily="34" charset="0"/>
              </a:defRPr>
            </a:lvl1pPr>
          </a:lstStyle>
          <a:p>
            <a:pPr>
              <a:defRPr/>
            </a:pPr>
            <a:fld id="{2AF5D267-A8D5-4694-A124-B27A180D4990}" type="slidenum">
              <a:rPr lang="de-DE"/>
              <a:pPr>
                <a:defRPr/>
              </a:pPr>
              <a:t>‹Nr.›</a:t>
            </a:fld>
            <a:endParaRPr lang="de-DE"/>
          </a:p>
        </p:txBody>
      </p:sp>
      <p:sp>
        <p:nvSpPr>
          <p:cNvPr id="4103" name="Rectangle 7"/>
          <p:cNvSpPr>
            <a:spLocks noGrp="1" noChangeArrowheads="1"/>
          </p:cNvSpPr>
          <p:nvPr>
            <p:ph type="body" idx="1"/>
          </p:nvPr>
        </p:nvSpPr>
        <p:spPr bwMode="gray">
          <a:xfrm>
            <a:off x="468313" y="1484313"/>
            <a:ext cx="8280400" cy="4681537"/>
          </a:xfrm>
          <a:prstGeom prst="rect">
            <a:avLst/>
          </a:prstGeom>
          <a:noFill/>
          <a:ln w="9525" algn="ctr">
            <a:noFill/>
            <a:miter lim="800000"/>
            <a:headEnd/>
            <a:tailEnd/>
          </a:ln>
        </p:spPr>
        <p:txBody>
          <a:bodyPr vert="horz" wrap="square" lIns="0" tIns="0" rIns="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104" name="Rectangle 8"/>
          <p:cNvSpPr>
            <a:spLocks noGrp="1" noChangeArrowheads="1"/>
          </p:cNvSpPr>
          <p:nvPr>
            <p:ph type="title"/>
          </p:nvPr>
        </p:nvSpPr>
        <p:spPr bwMode="gray">
          <a:xfrm>
            <a:off x="457200" y="404813"/>
            <a:ext cx="6346825" cy="503237"/>
          </a:xfrm>
          <a:prstGeom prst="rect">
            <a:avLst/>
          </a:prstGeom>
          <a:noFill/>
          <a:ln w="9525" algn="ctr">
            <a:noFill/>
            <a:miter lim="800000"/>
            <a:headEnd/>
            <a:tailEnd/>
          </a:ln>
        </p:spPr>
        <p:txBody>
          <a:bodyPr vert="horz" wrap="square" lIns="0" tIns="0" rIns="0" bIns="72000" numCol="1" anchor="b" anchorCtr="0" compatLnSpc="1">
            <a:prstTxWarp prst="textNoShape">
              <a:avLst/>
            </a:prstTxWarp>
          </a:bodyPr>
          <a:lstStyle/>
          <a:p>
            <a:pPr lvl="0"/>
            <a:r>
              <a:rPr lang="de-DE" smtClean="0"/>
              <a:t>Titelmasterformat durch Klicken bearbeiten</a:t>
            </a:r>
          </a:p>
        </p:txBody>
      </p:sp>
      <p:pic>
        <p:nvPicPr>
          <p:cNvPr id="4105" name="Picture 9"/>
          <p:cNvPicPr>
            <a:picLocks noChangeAspect="1" noChangeArrowheads="1"/>
          </p:cNvPicPr>
          <p:nvPr userDrawn="1"/>
        </p:nvPicPr>
        <p:blipFill>
          <a:blip r:embed="rId13" cstate="print"/>
          <a:srcRect/>
          <a:stretch>
            <a:fillRect/>
          </a:stretch>
        </p:blipFill>
        <p:spPr bwMode="gray">
          <a:xfrm>
            <a:off x="6986588" y="382588"/>
            <a:ext cx="1762125" cy="525462"/>
          </a:xfrm>
          <a:prstGeom prst="rect">
            <a:avLst/>
          </a:prstGeom>
          <a:noFill/>
          <a:ln w="9525" algn="ctr">
            <a:noFill/>
            <a:miter lim="800000"/>
            <a:headEnd/>
            <a:tailEnd/>
          </a:ln>
        </p:spPr>
      </p:pic>
      <p:sp>
        <p:nvSpPr>
          <p:cNvPr id="226314" name="Line 10"/>
          <p:cNvSpPr>
            <a:spLocks noChangeShapeType="1"/>
          </p:cNvSpPr>
          <p:nvPr userDrawn="1"/>
        </p:nvSpPr>
        <p:spPr bwMode="gray">
          <a:xfrm>
            <a:off x="468313" y="908050"/>
            <a:ext cx="6335712" cy="0"/>
          </a:xfrm>
          <a:prstGeom prst="line">
            <a:avLst/>
          </a:prstGeom>
          <a:noFill/>
          <a:ln w="9525">
            <a:solidFill>
              <a:schemeClr val="bg1"/>
            </a:solidFill>
            <a:round/>
            <a:headEnd/>
            <a:tailEnd/>
          </a:ln>
          <a:effectLst/>
        </p:spPr>
        <p:txBody>
          <a:bodyPr wrap="none" anchor="ctr"/>
          <a:lstStyle/>
          <a:p>
            <a:pPr>
              <a:defRPr/>
            </a:pPr>
            <a:endParaRPr lang="de-DE"/>
          </a:p>
        </p:txBody>
      </p:sp>
      <p:sp>
        <p:nvSpPr>
          <p:cNvPr id="226315" name="Line 11"/>
          <p:cNvSpPr>
            <a:spLocks noChangeShapeType="1"/>
          </p:cNvSpPr>
          <p:nvPr userDrawn="1"/>
        </p:nvSpPr>
        <p:spPr bwMode="gray">
          <a:xfrm>
            <a:off x="0" y="6597650"/>
            <a:ext cx="9144000" cy="0"/>
          </a:xfrm>
          <a:prstGeom prst="line">
            <a:avLst/>
          </a:prstGeom>
          <a:noFill/>
          <a:ln w="9525">
            <a:solidFill>
              <a:schemeClr val="bg1"/>
            </a:solidFill>
            <a:round/>
            <a:headEnd/>
            <a:tailEnd/>
          </a:ln>
          <a:effectLst/>
        </p:spPr>
        <p:txBody>
          <a:bodyPr wrap="none" anchor="ctr"/>
          <a:lstStyle/>
          <a:p>
            <a:pPr>
              <a:defRPr/>
            </a:pPr>
            <a:endParaRPr lang="de-DE"/>
          </a:p>
        </p:txBody>
      </p:sp>
    </p:spTree>
  </p:cSld>
  <p:clrMap bg1="lt1" tx1="dk1" bg2="lt2" tx2="dk2" accent1="accent1" accent2="accent2" accent3="accent3" accent4="accent4" accent5="accent5" accent6="accent6" hlink="hlink" folHlink="folHlink"/>
  <p:sldLayoutIdLst>
    <p:sldLayoutId id="2147484055" r:id="rId1"/>
    <p:sldLayoutId id="2147484054" r:id="rId2"/>
    <p:sldLayoutId id="2147484053" r:id="rId3"/>
    <p:sldLayoutId id="2147484052" r:id="rId4"/>
    <p:sldLayoutId id="2147484051" r:id="rId5"/>
    <p:sldLayoutId id="2147484050" r:id="rId6"/>
    <p:sldLayoutId id="2147484049" r:id="rId7"/>
    <p:sldLayoutId id="2147484048" r:id="rId8"/>
    <p:sldLayoutId id="2147484047" r:id="rId9"/>
    <p:sldLayoutId id="2147484046" r:id="rId10"/>
    <p:sldLayoutId id="2147484045" r:id="rId11"/>
  </p:sldLayoutIdLst>
  <p:transition>
    <p:random/>
  </p:transition>
  <p:timing>
    <p:tnLst>
      <p:par>
        <p:cTn id="1" dur="indefinite" restart="never" nodeType="tmRoot"/>
      </p:par>
    </p:tnLst>
  </p:timing>
  <p:hf hdr="0"/>
  <p:txStyles>
    <p:titleStyle>
      <a:lvl1pPr algn="l" rtl="0" eaLnBrk="0" fontAlgn="base" hangingPunct="0">
        <a:spcBef>
          <a:spcPct val="0"/>
        </a:spcBef>
        <a:spcAft>
          <a:spcPct val="0"/>
        </a:spcAft>
        <a:defRPr sz="2200">
          <a:solidFill>
            <a:schemeClr val="bg1"/>
          </a:solidFill>
          <a:latin typeface="+mj-lt"/>
          <a:ea typeface="+mj-ea"/>
          <a:cs typeface="+mj-cs"/>
        </a:defRPr>
      </a:lvl1pPr>
      <a:lvl2pPr algn="l" rtl="0" eaLnBrk="0" fontAlgn="base" hangingPunct="0">
        <a:spcBef>
          <a:spcPct val="0"/>
        </a:spcBef>
        <a:spcAft>
          <a:spcPct val="0"/>
        </a:spcAft>
        <a:defRPr sz="2200">
          <a:solidFill>
            <a:schemeClr val="bg1"/>
          </a:solidFill>
          <a:latin typeface="Franklin Gothic Medium" pitchFamily="34" charset="0"/>
        </a:defRPr>
      </a:lvl2pPr>
      <a:lvl3pPr algn="l" rtl="0" eaLnBrk="0" fontAlgn="base" hangingPunct="0">
        <a:spcBef>
          <a:spcPct val="0"/>
        </a:spcBef>
        <a:spcAft>
          <a:spcPct val="0"/>
        </a:spcAft>
        <a:defRPr sz="2200">
          <a:solidFill>
            <a:schemeClr val="bg1"/>
          </a:solidFill>
          <a:latin typeface="Franklin Gothic Medium" pitchFamily="34" charset="0"/>
        </a:defRPr>
      </a:lvl3pPr>
      <a:lvl4pPr algn="l" rtl="0" eaLnBrk="0" fontAlgn="base" hangingPunct="0">
        <a:spcBef>
          <a:spcPct val="0"/>
        </a:spcBef>
        <a:spcAft>
          <a:spcPct val="0"/>
        </a:spcAft>
        <a:defRPr sz="2200">
          <a:solidFill>
            <a:schemeClr val="bg1"/>
          </a:solidFill>
          <a:latin typeface="Franklin Gothic Medium" pitchFamily="34" charset="0"/>
        </a:defRPr>
      </a:lvl4pPr>
      <a:lvl5pPr algn="l" rtl="0" eaLnBrk="0" fontAlgn="base" hangingPunct="0">
        <a:spcBef>
          <a:spcPct val="0"/>
        </a:spcBef>
        <a:spcAft>
          <a:spcPct val="0"/>
        </a:spcAft>
        <a:defRPr sz="2200">
          <a:solidFill>
            <a:schemeClr val="bg1"/>
          </a:solidFill>
          <a:latin typeface="Franklin Gothic Medium" pitchFamily="34" charset="0"/>
        </a:defRPr>
      </a:lvl5pPr>
      <a:lvl6pPr marL="457200" algn="l" rtl="0" fontAlgn="base">
        <a:spcBef>
          <a:spcPct val="0"/>
        </a:spcBef>
        <a:spcAft>
          <a:spcPct val="0"/>
        </a:spcAft>
        <a:defRPr sz="2200">
          <a:solidFill>
            <a:schemeClr val="bg1"/>
          </a:solidFill>
          <a:latin typeface="Franklin Gothic Medium" pitchFamily="34" charset="0"/>
        </a:defRPr>
      </a:lvl6pPr>
      <a:lvl7pPr marL="914400" algn="l" rtl="0" fontAlgn="base">
        <a:spcBef>
          <a:spcPct val="0"/>
        </a:spcBef>
        <a:spcAft>
          <a:spcPct val="0"/>
        </a:spcAft>
        <a:defRPr sz="2200">
          <a:solidFill>
            <a:schemeClr val="bg1"/>
          </a:solidFill>
          <a:latin typeface="Franklin Gothic Medium" pitchFamily="34" charset="0"/>
        </a:defRPr>
      </a:lvl7pPr>
      <a:lvl8pPr marL="1371600" algn="l" rtl="0" fontAlgn="base">
        <a:spcBef>
          <a:spcPct val="0"/>
        </a:spcBef>
        <a:spcAft>
          <a:spcPct val="0"/>
        </a:spcAft>
        <a:defRPr sz="2200">
          <a:solidFill>
            <a:schemeClr val="bg1"/>
          </a:solidFill>
          <a:latin typeface="Franklin Gothic Medium" pitchFamily="34" charset="0"/>
        </a:defRPr>
      </a:lvl8pPr>
      <a:lvl9pPr marL="1828800" algn="l" rtl="0" fontAlgn="base">
        <a:spcBef>
          <a:spcPct val="0"/>
        </a:spcBef>
        <a:spcAft>
          <a:spcPct val="0"/>
        </a:spcAft>
        <a:defRPr sz="2200">
          <a:solidFill>
            <a:schemeClr val="bg1"/>
          </a:solidFill>
          <a:latin typeface="Franklin Gothic Medium" pitchFamily="34" charset="0"/>
        </a:defRPr>
      </a:lvl9pPr>
    </p:titleStyle>
    <p:bodyStyle>
      <a:lvl1pPr marL="342900" indent="-342900" algn="l" rtl="0" eaLnBrk="0" fontAlgn="base" hangingPunct="0">
        <a:spcBef>
          <a:spcPct val="20000"/>
        </a:spcBef>
        <a:spcAft>
          <a:spcPct val="20000"/>
        </a:spcAft>
        <a:buClr>
          <a:srgbClr val="006414"/>
        </a:buClr>
        <a:buFont typeface="Book Antiqua" pitchFamily="18" charset="0"/>
        <a:defRPr>
          <a:solidFill>
            <a:schemeClr val="bg1"/>
          </a:solidFill>
          <a:latin typeface="+mn-lt"/>
          <a:ea typeface="+mn-ea"/>
          <a:cs typeface="+mn-cs"/>
        </a:defRPr>
      </a:lvl1pPr>
      <a:lvl2pPr marL="1588" indent="455613" algn="l" rtl="0" eaLnBrk="0" fontAlgn="base" hangingPunct="0">
        <a:spcBef>
          <a:spcPct val="20000"/>
        </a:spcBef>
        <a:spcAft>
          <a:spcPct val="20000"/>
        </a:spcAft>
        <a:buClr>
          <a:srgbClr val="006414"/>
        </a:buClr>
        <a:defRPr>
          <a:solidFill>
            <a:schemeClr val="bg1"/>
          </a:solidFill>
          <a:latin typeface="Book Antiqua" pitchFamily="18" charset="0"/>
        </a:defRPr>
      </a:lvl2pPr>
      <a:lvl3pPr marL="277813" indent="-274638" algn="l" rtl="0" eaLnBrk="0" fontAlgn="base" hangingPunct="0">
        <a:spcBef>
          <a:spcPct val="20000"/>
        </a:spcBef>
        <a:spcAft>
          <a:spcPct val="20000"/>
        </a:spcAft>
        <a:buClr>
          <a:schemeClr val="bg1"/>
        </a:buClr>
        <a:buChar char="•"/>
        <a:defRPr>
          <a:solidFill>
            <a:schemeClr val="bg1"/>
          </a:solidFill>
          <a:latin typeface="Book Antiqua" pitchFamily="18" charset="0"/>
        </a:defRPr>
      </a:lvl3pPr>
      <a:lvl4pPr marL="539750" indent="-260350" algn="l" rtl="0" eaLnBrk="0" fontAlgn="base" hangingPunct="0">
        <a:spcBef>
          <a:spcPct val="20000"/>
        </a:spcBef>
        <a:spcAft>
          <a:spcPct val="20000"/>
        </a:spcAft>
        <a:buClr>
          <a:schemeClr val="bg1"/>
        </a:buClr>
        <a:buFont typeface="Book Antiqua" pitchFamily="18" charset="0"/>
        <a:buChar char="–"/>
        <a:defRPr>
          <a:solidFill>
            <a:schemeClr val="bg1"/>
          </a:solidFill>
          <a:latin typeface="Book Antiqua" pitchFamily="18" charset="0"/>
        </a:defRPr>
      </a:lvl4pPr>
      <a:lvl5pPr marL="806450" indent="-265113" algn="l" rtl="0" eaLnBrk="0" fontAlgn="base" hangingPunct="0">
        <a:spcBef>
          <a:spcPct val="20000"/>
        </a:spcBef>
        <a:spcAft>
          <a:spcPct val="20000"/>
        </a:spcAft>
        <a:buClr>
          <a:schemeClr val="bg1"/>
        </a:buClr>
        <a:buFont typeface="Book Antiqua" pitchFamily="18" charset="0"/>
        <a:buChar char="–"/>
        <a:defRPr>
          <a:solidFill>
            <a:schemeClr val="bg1"/>
          </a:solidFill>
          <a:latin typeface="Book Antiqua" pitchFamily="18" charset="0"/>
        </a:defRPr>
      </a:lvl5pPr>
      <a:lvl6pPr marL="12636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6pPr>
      <a:lvl7pPr marL="17208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7pPr>
      <a:lvl8pPr marL="21780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8pPr>
      <a:lvl9pPr marL="2635250" indent="-265113" algn="l" rtl="0" fontAlgn="base">
        <a:spcBef>
          <a:spcPct val="20000"/>
        </a:spcBef>
        <a:spcAft>
          <a:spcPct val="20000"/>
        </a:spcAft>
        <a:buClr>
          <a:schemeClr val="bg1"/>
        </a:buClr>
        <a:buFont typeface="Book Antiqua" pitchFamily="18" charset="0"/>
        <a:buChar char="–"/>
        <a:defRPr>
          <a:solidFill>
            <a:schemeClr val="bg1"/>
          </a:solidFill>
          <a:latin typeface="Book Antiqua" pitchFamily="18"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ctrTitle"/>
          </p:nvPr>
        </p:nvSpPr>
        <p:spPr/>
        <p:txBody>
          <a:bodyPr/>
          <a:lstStyle/>
          <a:p>
            <a:pPr eaLnBrk="1" hangingPunct="1"/>
            <a:r>
              <a:rPr lang="de-DE" smtClean="0"/>
              <a:t>Qualitätsmanagement in der Bewegungstherapie</a:t>
            </a:r>
            <a:endParaRPr lang="en-US" smtClean="0"/>
          </a:p>
        </p:txBody>
      </p:sp>
      <p:sp>
        <p:nvSpPr>
          <p:cNvPr id="6147" name="Rectangle 6"/>
          <p:cNvSpPr>
            <a:spLocks noGrp="1" noChangeArrowheads="1"/>
          </p:cNvSpPr>
          <p:nvPr>
            <p:ph type="subTitle" idx="1"/>
          </p:nvPr>
        </p:nvSpPr>
        <p:spPr/>
        <p:txBody>
          <a:bodyPr/>
          <a:lstStyle/>
          <a:p>
            <a:pPr marL="0" indent="0" eaLnBrk="1" hangingPunct="1"/>
            <a:r>
              <a:rPr lang="de-DE" smtClean="0"/>
              <a:t>Prinzipien der Anwendung von „QM-Handwerkszeug“ hinsichtlich eines Konzeptes Bewegungstherapie</a:t>
            </a:r>
          </a:p>
          <a:p>
            <a:pPr marL="0" indent="0" eaLnBrk="1" hangingPunct="1"/>
            <a:endParaRPr lang="de-DE" smtClean="0"/>
          </a:p>
          <a:p>
            <a:pPr marL="0" indent="0" eaLnBrk="1" hangingPunct="1"/>
            <a:r>
              <a:rPr lang="de-DE" smtClean="0"/>
              <a:t>Dr. Stephan Meister MBA</a:t>
            </a:r>
          </a:p>
          <a:p>
            <a:pPr marL="0" indent="0" eaLnBrk="1" hangingPunct="1"/>
            <a:r>
              <a:rPr lang="de-DE" smtClean="0"/>
              <a:t>Asklepios Klinik für Psychische Gesundheit</a:t>
            </a:r>
          </a:p>
          <a:p>
            <a:pPr marL="0" indent="0" eaLnBrk="1" hangingPunct="1"/>
            <a:r>
              <a:rPr lang="de-DE" smtClean="0"/>
              <a:t>Langen, 23. April 2009</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umsplatzhalter 4"/>
          <p:cNvSpPr>
            <a:spLocks noGrp="1"/>
          </p:cNvSpPr>
          <p:nvPr>
            <p:ph type="dt" sz="quarter" idx="10"/>
          </p:nvPr>
        </p:nvSpPr>
        <p:spPr>
          <a:noFill/>
        </p:spPr>
        <p:txBody>
          <a:bodyPr/>
          <a:lstStyle/>
          <a:p>
            <a:r>
              <a:rPr lang="de-DE"/>
              <a:t>24. April 2009</a:t>
            </a:r>
          </a:p>
        </p:txBody>
      </p:sp>
      <p:sp>
        <p:nvSpPr>
          <p:cNvPr id="15363" name="Fußzeilenplatzhalter 5"/>
          <p:cNvSpPr>
            <a:spLocks noGrp="1"/>
          </p:cNvSpPr>
          <p:nvPr>
            <p:ph type="ftr" sz="quarter" idx="11"/>
          </p:nvPr>
        </p:nvSpPr>
        <p:spPr>
          <a:noFill/>
        </p:spPr>
        <p:txBody>
          <a:bodyPr/>
          <a:lstStyle/>
          <a:p>
            <a:r>
              <a:rPr lang="de-DE"/>
              <a:t>QM in der BT</a:t>
            </a:r>
          </a:p>
        </p:txBody>
      </p:sp>
      <p:sp>
        <p:nvSpPr>
          <p:cNvPr id="15364" name="Foliennummernplatzhalter 6"/>
          <p:cNvSpPr>
            <a:spLocks noGrp="1"/>
          </p:cNvSpPr>
          <p:nvPr>
            <p:ph type="sldNum" sz="quarter" idx="12"/>
          </p:nvPr>
        </p:nvSpPr>
        <p:spPr>
          <a:noFill/>
        </p:spPr>
        <p:txBody>
          <a:bodyPr/>
          <a:lstStyle/>
          <a:p>
            <a:fld id="{2E8203E7-81F6-41CC-865C-3CB6B4E30055}" type="slidenum">
              <a:rPr lang="de-DE" smtClean="0"/>
              <a:pPr/>
              <a:t>10</a:t>
            </a:fld>
            <a:endParaRPr lang="de-DE" smtClean="0"/>
          </a:p>
        </p:txBody>
      </p:sp>
      <p:sp>
        <p:nvSpPr>
          <p:cNvPr id="15365" name="Rectangle 3"/>
          <p:cNvSpPr>
            <a:spLocks noGrp="1" noChangeArrowheads="1"/>
          </p:cNvSpPr>
          <p:nvPr>
            <p:ph type="title"/>
          </p:nvPr>
        </p:nvSpPr>
        <p:spPr>
          <a:xfrm>
            <a:off x="457200" y="404813"/>
            <a:ext cx="5627688" cy="503237"/>
          </a:xfrm>
          <a:noFill/>
        </p:spPr>
        <p:txBody>
          <a:bodyPr/>
          <a:lstStyle/>
          <a:p>
            <a:pPr eaLnBrk="1" hangingPunct="1"/>
            <a:r>
              <a:rPr lang="de-DE" smtClean="0"/>
              <a:t>Planen, Ausführen, Überprüfen, Anpassen</a:t>
            </a:r>
          </a:p>
        </p:txBody>
      </p:sp>
      <p:sp>
        <p:nvSpPr>
          <p:cNvPr id="15366"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a:t>
            </a:r>
            <a:r>
              <a:rPr lang="de-DE" sz="1000">
                <a:latin typeface="Franklin Gothic Medium" pitchFamily="34" charset="0"/>
              </a:rPr>
              <a:t>PDCA</a:t>
            </a:r>
            <a:r>
              <a:rPr lang="de-DE" sz="1000">
                <a:solidFill>
                  <a:srgbClr val="9B9FA0"/>
                </a:solidFill>
                <a:latin typeface="Franklin Gothic Medium" pitchFamily="34" charset="0"/>
              </a:rPr>
              <a:t>| KPI| Benchmark | Zusammenfassung</a:t>
            </a:r>
          </a:p>
        </p:txBody>
      </p:sp>
      <p:sp>
        <p:nvSpPr>
          <p:cNvPr id="15367"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15368"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15369"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15370"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15371"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15372"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15373"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15374"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15375"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15376"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5377"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5378"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5379"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01	Qualitätsmanagement</a:t>
            </a:r>
          </a:p>
        </p:txBody>
      </p:sp>
      <p:sp>
        <p:nvSpPr>
          <p:cNvPr id="15380"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02	Vision, Mission, Werte, Konzept</a:t>
            </a:r>
          </a:p>
        </p:txBody>
      </p:sp>
      <p:sp>
        <p:nvSpPr>
          <p:cNvPr id="15381"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03	Konzepte in der Bewegungstherapie</a:t>
            </a:r>
          </a:p>
        </p:txBody>
      </p:sp>
      <p:sp>
        <p:nvSpPr>
          <p:cNvPr id="15382"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04	Plan-Do-Check-Act</a:t>
            </a:r>
          </a:p>
        </p:txBody>
      </p:sp>
      <p:sp>
        <p:nvSpPr>
          <p:cNvPr id="15383"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15384"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15385"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5386"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05	Key Performance Indikatoren</a:t>
            </a:r>
          </a:p>
        </p:txBody>
      </p:sp>
      <p:sp>
        <p:nvSpPr>
          <p:cNvPr id="15387"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15388"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15389"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5390"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06	Benchmark</a:t>
            </a:r>
          </a:p>
        </p:txBody>
      </p:sp>
      <p:sp>
        <p:nvSpPr>
          <p:cNvPr id="15391"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15392"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15393"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5394"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umsplatzhalter 4"/>
          <p:cNvSpPr>
            <a:spLocks noGrp="1"/>
          </p:cNvSpPr>
          <p:nvPr>
            <p:ph type="dt" sz="quarter" idx="10"/>
          </p:nvPr>
        </p:nvSpPr>
        <p:spPr>
          <a:noFill/>
        </p:spPr>
        <p:txBody>
          <a:bodyPr/>
          <a:lstStyle/>
          <a:p>
            <a:r>
              <a:rPr lang="de-DE"/>
              <a:t>24. April 2009</a:t>
            </a:r>
          </a:p>
        </p:txBody>
      </p:sp>
      <p:sp>
        <p:nvSpPr>
          <p:cNvPr id="16387" name="Fußzeilenplatzhalter 5"/>
          <p:cNvSpPr>
            <a:spLocks noGrp="1"/>
          </p:cNvSpPr>
          <p:nvPr>
            <p:ph type="ftr" sz="quarter" idx="11"/>
          </p:nvPr>
        </p:nvSpPr>
        <p:spPr>
          <a:noFill/>
        </p:spPr>
        <p:txBody>
          <a:bodyPr/>
          <a:lstStyle/>
          <a:p>
            <a:r>
              <a:rPr lang="de-DE"/>
              <a:t>QM in der BT</a:t>
            </a:r>
          </a:p>
        </p:txBody>
      </p:sp>
      <p:sp>
        <p:nvSpPr>
          <p:cNvPr id="16388" name="Foliennummernplatzhalter 6"/>
          <p:cNvSpPr>
            <a:spLocks noGrp="1"/>
          </p:cNvSpPr>
          <p:nvPr>
            <p:ph type="sldNum" sz="quarter" idx="12"/>
          </p:nvPr>
        </p:nvSpPr>
        <p:spPr>
          <a:noFill/>
        </p:spPr>
        <p:txBody>
          <a:bodyPr/>
          <a:lstStyle/>
          <a:p>
            <a:fld id="{AE5DF140-729A-48E9-9729-747E7EB3BF02}" type="slidenum">
              <a:rPr lang="de-DE" smtClean="0"/>
              <a:pPr/>
              <a:t>11</a:t>
            </a:fld>
            <a:endParaRPr lang="de-DE" smtClean="0"/>
          </a:p>
        </p:txBody>
      </p:sp>
      <p:sp>
        <p:nvSpPr>
          <p:cNvPr id="16389"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Planen, Ausführen, Überprüfen, Anpassen</a:t>
            </a:r>
            <a:endParaRPr lang="de-DE" smtClean="0"/>
          </a:p>
        </p:txBody>
      </p:sp>
      <p:sp>
        <p:nvSpPr>
          <p:cNvPr id="16390"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a:t>
            </a:r>
            <a:r>
              <a:rPr lang="de-DE" sz="1000">
                <a:latin typeface="Franklin Gothic Medium" pitchFamily="34" charset="0"/>
              </a:rPr>
              <a:t>PDCA</a:t>
            </a:r>
            <a:r>
              <a:rPr lang="de-DE" sz="1000">
                <a:solidFill>
                  <a:srgbClr val="9B9FA0"/>
                </a:solidFill>
                <a:latin typeface="Franklin Gothic Medium" pitchFamily="34" charset="0"/>
              </a:rPr>
              <a:t>| KPI| Benchmark | Zusammenfassung</a:t>
            </a:r>
          </a:p>
        </p:txBody>
      </p:sp>
      <p:sp>
        <p:nvSpPr>
          <p:cNvPr id="16391" name="Oval 10"/>
          <p:cNvSpPr>
            <a:spLocks noChangeArrowheads="1"/>
          </p:cNvSpPr>
          <p:nvPr/>
        </p:nvSpPr>
        <p:spPr bwMode="gray">
          <a:xfrm>
            <a:off x="2840038" y="1428750"/>
            <a:ext cx="3460750" cy="3454400"/>
          </a:xfrm>
          <a:prstGeom prst="ellipse">
            <a:avLst/>
          </a:prstGeom>
          <a:solidFill>
            <a:schemeClr val="bg1"/>
          </a:solidFill>
          <a:ln w="9525" algn="ctr">
            <a:solidFill>
              <a:schemeClr val="bg1"/>
            </a:solidFill>
            <a:round/>
            <a:headEnd/>
            <a:tailEnd/>
          </a:ln>
        </p:spPr>
        <p:txBody>
          <a:bodyPr wrap="none" anchor="ctr"/>
          <a:lstStyle/>
          <a:p>
            <a:endParaRPr lang="de-DE"/>
          </a:p>
        </p:txBody>
      </p:sp>
      <p:grpSp>
        <p:nvGrpSpPr>
          <p:cNvPr id="2" name="Gruppieren 43"/>
          <p:cNvGrpSpPr>
            <a:grpSpLocks/>
          </p:cNvGrpSpPr>
          <p:nvPr/>
        </p:nvGrpSpPr>
        <p:grpSpPr bwMode="auto">
          <a:xfrm>
            <a:off x="468313" y="1527175"/>
            <a:ext cx="8280400" cy="3251200"/>
            <a:chOff x="468313" y="1527175"/>
            <a:chExt cx="8280400" cy="3251200"/>
          </a:xfrm>
        </p:grpSpPr>
        <p:sp>
          <p:nvSpPr>
            <p:cNvPr id="16412" name="Line 2"/>
            <p:cNvSpPr>
              <a:spLocks noChangeShapeType="1"/>
            </p:cNvSpPr>
            <p:nvPr/>
          </p:nvSpPr>
          <p:spPr bwMode="gray">
            <a:xfrm>
              <a:off x="468313" y="3629025"/>
              <a:ext cx="3652837" cy="0"/>
            </a:xfrm>
            <a:prstGeom prst="line">
              <a:avLst/>
            </a:prstGeom>
            <a:noFill/>
            <a:ln w="9525">
              <a:solidFill>
                <a:schemeClr val="tx1"/>
              </a:solidFill>
              <a:round/>
              <a:headEnd/>
              <a:tailEnd/>
            </a:ln>
          </p:spPr>
          <p:txBody>
            <a:bodyPr wrap="none" anchor="ctr"/>
            <a:lstStyle/>
            <a:p>
              <a:endParaRPr lang="de-DE"/>
            </a:p>
          </p:txBody>
        </p:sp>
        <p:sp>
          <p:nvSpPr>
            <p:cNvPr id="16413" name="Rectangle 3"/>
            <p:cNvSpPr>
              <a:spLocks noChangeArrowheads="1"/>
            </p:cNvSpPr>
            <p:nvPr/>
          </p:nvSpPr>
          <p:spPr bwMode="gray">
            <a:xfrm>
              <a:off x="468313" y="3629025"/>
              <a:ext cx="2590800" cy="914400"/>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Erfolg überprüfen (Ministudie)</a:t>
              </a:r>
            </a:p>
          </p:txBody>
        </p:sp>
        <p:sp>
          <p:nvSpPr>
            <p:cNvPr id="16414" name="Line 4"/>
            <p:cNvSpPr>
              <a:spLocks noChangeShapeType="1"/>
            </p:cNvSpPr>
            <p:nvPr/>
          </p:nvSpPr>
          <p:spPr bwMode="gray">
            <a:xfrm>
              <a:off x="468313" y="1876425"/>
              <a:ext cx="3348037" cy="0"/>
            </a:xfrm>
            <a:prstGeom prst="line">
              <a:avLst/>
            </a:prstGeom>
            <a:noFill/>
            <a:ln w="9525">
              <a:solidFill>
                <a:schemeClr val="tx1"/>
              </a:solidFill>
              <a:round/>
              <a:headEnd/>
              <a:tailEnd/>
            </a:ln>
          </p:spPr>
          <p:txBody>
            <a:bodyPr wrap="none" anchor="ctr"/>
            <a:lstStyle/>
            <a:p>
              <a:endParaRPr lang="de-DE"/>
            </a:p>
          </p:txBody>
        </p:sp>
        <p:sp>
          <p:nvSpPr>
            <p:cNvPr id="16415" name="Rectangle 5"/>
            <p:cNvSpPr>
              <a:spLocks noChangeArrowheads="1"/>
            </p:cNvSpPr>
            <p:nvPr/>
          </p:nvSpPr>
          <p:spPr bwMode="gray">
            <a:xfrm>
              <a:off x="468313" y="1876425"/>
              <a:ext cx="2590800" cy="914400"/>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(ggf.) Konzept anpassen</a:t>
              </a:r>
            </a:p>
          </p:txBody>
        </p:sp>
        <p:sp>
          <p:nvSpPr>
            <p:cNvPr id="16416" name="Line 6"/>
            <p:cNvSpPr>
              <a:spLocks noChangeShapeType="1"/>
            </p:cNvSpPr>
            <p:nvPr/>
          </p:nvSpPr>
          <p:spPr bwMode="gray">
            <a:xfrm>
              <a:off x="5264150" y="1876425"/>
              <a:ext cx="3484563" cy="0"/>
            </a:xfrm>
            <a:prstGeom prst="line">
              <a:avLst/>
            </a:prstGeom>
            <a:noFill/>
            <a:ln w="9525">
              <a:solidFill>
                <a:schemeClr val="tx1"/>
              </a:solidFill>
              <a:round/>
              <a:headEnd/>
              <a:tailEnd/>
            </a:ln>
          </p:spPr>
          <p:txBody>
            <a:bodyPr wrap="none" anchor="ctr"/>
            <a:lstStyle/>
            <a:p>
              <a:endParaRPr lang="de-DE"/>
            </a:p>
          </p:txBody>
        </p:sp>
        <p:sp>
          <p:nvSpPr>
            <p:cNvPr id="16417" name="Rectangle 7"/>
            <p:cNvSpPr>
              <a:spLocks noChangeArrowheads="1"/>
            </p:cNvSpPr>
            <p:nvPr/>
          </p:nvSpPr>
          <p:spPr bwMode="gray">
            <a:xfrm>
              <a:off x="6157913" y="1876425"/>
              <a:ext cx="2590800" cy="914400"/>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BT Konzept planen</a:t>
              </a:r>
            </a:p>
          </p:txBody>
        </p:sp>
        <p:sp>
          <p:nvSpPr>
            <p:cNvPr id="16418" name="Line 8"/>
            <p:cNvSpPr>
              <a:spLocks noChangeShapeType="1"/>
            </p:cNvSpPr>
            <p:nvPr/>
          </p:nvSpPr>
          <p:spPr bwMode="gray">
            <a:xfrm>
              <a:off x="4959350" y="3629025"/>
              <a:ext cx="3789363" cy="0"/>
            </a:xfrm>
            <a:prstGeom prst="line">
              <a:avLst/>
            </a:prstGeom>
            <a:noFill/>
            <a:ln w="9525">
              <a:solidFill>
                <a:schemeClr val="tx1"/>
              </a:solidFill>
              <a:round/>
              <a:headEnd/>
              <a:tailEnd/>
            </a:ln>
          </p:spPr>
          <p:txBody>
            <a:bodyPr wrap="none" anchor="ctr"/>
            <a:lstStyle/>
            <a:p>
              <a:endParaRPr lang="de-DE"/>
            </a:p>
          </p:txBody>
        </p:sp>
        <p:sp>
          <p:nvSpPr>
            <p:cNvPr id="16419" name="Rectangle 9"/>
            <p:cNvSpPr>
              <a:spLocks noChangeArrowheads="1"/>
            </p:cNvSpPr>
            <p:nvPr/>
          </p:nvSpPr>
          <p:spPr bwMode="gray">
            <a:xfrm>
              <a:off x="6157913" y="3629025"/>
              <a:ext cx="2590800" cy="914400"/>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BT Konzept anwenden</a:t>
              </a:r>
            </a:p>
          </p:txBody>
        </p:sp>
        <p:sp>
          <p:nvSpPr>
            <p:cNvPr id="16420" name="Oval 11"/>
            <p:cNvSpPr>
              <a:spLocks noChangeArrowheads="1"/>
            </p:cNvSpPr>
            <p:nvPr/>
          </p:nvSpPr>
          <p:spPr bwMode="gray">
            <a:xfrm>
              <a:off x="3736975" y="2330450"/>
              <a:ext cx="1670050" cy="1671638"/>
            </a:xfrm>
            <a:prstGeom prst="ellipse">
              <a:avLst/>
            </a:prstGeom>
            <a:solidFill>
              <a:schemeClr val="bg1"/>
            </a:solidFill>
            <a:ln w="19050">
              <a:solidFill>
                <a:schemeClr val="bg2"/>
              </a:solidFill>
              <a:round/>
              <a:headEnd/>
              <a:tailEnd/>
            </a:ln>
          </p:spPr>
          <p:txBody>
            <a:bodyPr lIns="0" tIns="82800" rIns="0" anchor="ctr"/>
            <a:lstStyle/>
            <a:p>
              <a:pPr>
                <a:buClrTx/>
                <a:buSzPct val="80000"/>
                <a:buFont typeface="Wingdings" pitchFamily="2" charset="2"/>
                <a:buNone/>
              </a:pPr>
              <a:r>
                <a:rPr lang="de-DE">
                  <a:solidFill>
                    <a:schemeClr val="bg2"/>
                  </a:solidFill>
                  <a:latin typeface="Franklin Gothic Medium" pitchFamily="34" charset="0"/>
                </a:rPr>
                <a:t>Bewegungs-therapie-konzept</a:t>
              </a:r>
            </a:p>
          </p:txBody>
        </p:sp>
        <p:sp>
          <p:nvSpPr>
            <p:cNvPr id="16421" name="Freeform 12"/>
            <p:cNvSpPr>
              <a:spLocks/>
            </p:cNvSpPr>
            <p:nvPr/>
          </p:nvSpPr>
          <p:spPr bwMode="gray">
            <a:xfrm>
              <a:off x="4270375" y="3197225"/>
              <a:ext cx="1927225" cy="1581150"/>
            </a:xfrm>
            <a:custGeom>
              <a:avLst/>
              <a:gdLst>
                <a:gd name="T0" fmla="*/ 2147483647 w 1077"/>
                <a:gd name="T1" fmla="*/ 2147483647 h 885"/>
                <a:gd name="T2" fmla="*/ 2147483647 w 1077"/>
                <a:gd name="T3" fmla="*/ 2147483647 h 885"/>
                <a:gd name="T4" fmla="*/ 2147483647 w 1077"/>
                <a:gd name="T5" fmla="*/ 2147483647 h 885"/>
                <a:gd name="T6" fmla="*/ 2147483647 w 1077"/>
                <a:gd name="T7" fmla="*/ 2147483647 h 885"/>
                <a:gd name="T8" fmla="*/ 2147483647 w 1077"/>
                <a:gd name="T9" fmla="*/ 2147483647 h 885"/>
                <a:gd name="T10" fmla="*/ 2147483647 w 1077"/>
                <a:gd name="T11" fmla="*/ 2147483647 h 885"/>
                <a:gd name="T12" fmla="*/ 2147483647 w 1077"/>
                <a:gd name="T13" fmla="*/ 2147483647 h 885"/>
                <a:gd name="T14" fmla="*/ 2147483647 w 1077"/>
                <a:gd name="T15" fmla="*/ 2147483647 h 885"/>
                <a:gd name="T16" fmla="*/ 2147483647 w 1077"/>
                <a:gd name="T17" fmla="*/ 2147483647 h 885"/>
                <a:gd name="T18" fmla="*/ 2147483647 w 1077"/>
                <a:gd name="T19" fmla="*/ 2147483647 h 885"/>
                <a:gd name="T20" fmla="*/ 2147483647 w 1077"/>
                <a:gd name="T21" fmla="*/ 2147483647 h 885"/>
                <a:gd name="T22" fmla="*/ 2147483647 w 1077"/>
                <a:gd name="T23" fmla="*/ 2147483647 h 885"/>
                <a:gd name="T24" fmla="*/ 2147483647 w 1077"/>
                <a:gd name="T25" fmla="*/ 2147483647 h 885"/>
                <a:gd name="T26" fmla="*/ 2147483647 w 1077"/>
                <a:gd name="T27" fmla="*/ 2147483647 h 885"/>
                <a:gd name="T28" fmla="*/ 2147483647 w 1077"/>
                <a:gd name="T29" fmla="*/ 2147483647 h 885"/>
                <a:gd name="T30" fmla="*/ 2147483647 w 1077"/>
                <a:gd name="T31" fmla="*/ 2147483647 h 885"/>
                <a:gd name="T32" fmla="*/ 2147483647 w 1077"/>
                <a:gd name="T33" fmla="*/ 2147483647 h 885"/>
                <a:gd name="T34" fmla="*/ 2147483647 w 1077"/>
                <a:gd name="T35" fmla="*/ 2147483647 h 885"/>
                <a:gd name="T36" fmla="*/ 2147483647 w 1077"/>
                <a:gd name="T37" fmla="*/ 2147483647 h 885"/>
                <a:gd name="T38" fmla="*/ 2147483647 w 1077"/>
                <a:gd name="T39" fmla="*/ 2147483647 h 885"/>
                <a:gd name="T40" fmla="*/ 2147483647 w 1077"/>
                <a:gd name="T41" fmla="*/ 2147483647 h 885"/>
                <a:gd name="T42" fmla="*/ 2147483647 w 1077"/>
                <a:gd name="T43" fmla="*/ 2147483647 h 885"/>
                <a:gd name="T44" fmla="*/ 2147483647 w 1077"/>
                <a:gd name="T45" fmla="*/ 2147483647 h 885"/>
                <a:gd name="T46" fmla="*/ 2147483647 w 1077"/>
                <a:gd name="T47" fmla="*/ 2147483647 h 885"/>
                <a:gd name="T48" fmla="*/ 2147483647 w 1077"/>
                <a:gd name="T49" fmla="*/ 2147483647 h 885"/>
                <a:gd name="T50" fmla="*/ 2147483647 w 1077"/>
                <a:gd name="T51" fmla="*/ 2147483647 h 885"/>
                <a:gd name="T52" fmla="*/ 2147483647 w 1077"/>
                <a:gd name="T53" fmla="*/ 2147483647 h 885"/>
                <a:gd name="T54" fmla="*/ 2147483647 w 1077"/>
                <a:gd name="T55" fmla="*/ 2147483647 h 885"/>
                <a:gd name="T56" fmla="*/ 2147483647 w 1077"/>
                <a:gd name="T57" fmla="*/ 2147483647 h 885"/>
                <a:gd name="T58" fmla="*/ 2147483647 w 1077"/>
                <a:gd name="T59" fmla="*/ 2147483647 h 885"/>
                <a:gd name="T60" fmla="*/ 2147483647 w 1077"/>
                <a:gd name="T61" fmla="*/ 2147483647 h 885"/>
                <a:gd name="T62" fmla="*/ 2147483647 w 1077"/>
                <a:gd name="T63" fmla="*/ 2147483647 h 885"/>
                <a:gd name="T64" fmla="*/ 2147483647 w 1077"/>
                <a:gd name="T65" fmla="*/ 2147483647 h 885"/>
                <a:gd name="T66" fmla="*/ 2147483647 w 1077"/>
                <a:gd name="T67" fmla="*/ 2147483647 h 885"/>
                <a:gd name="T68" fmla="*/ 2147483647 w 1077"/>
                <a:gd name="T69" fmla="*/ 2147483647 h 885"/>
                <a:gd name="T70" fmla="*/ 2147483647 w 1077"/>
                <a:gd name="T71" fmla="*/ 2147483647 h 885"/>
                <a:gd name="T72" fmla="*/ 2147483647 w 1077"/>
                <a:gd name="T73" fmla="*/ 0 h 8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77"/>
                <a:gd name="T112" fmla="*/ 0 h 885"/>
                <a:gd name="T113" fmla="*/ 1077 w 1077"/>
                <a:gd name="T114" fmla="*/ 885 h 8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77" h="885">
                  <a:moveTo>
                    <a:pt x="1077" y="0"/>
                  </a:moveTo>
                  <a:lnTo>
                    <a:pt x="872" y="175"/>
                  </a:lnTo>
                  <a:lnTo>
                    <a:pt x="687" y="20"/>
                  </a:lnTo>
                  <a:lnTo>
                    <a:pt x="686" y="46"/>
                  </a:lnTo>
                  <a:lnTo>
                    <a:pt x="681" y="69"/>
                  </a:lnTo>
                  <a:lnTo>
                    <a:pt x="676" y="94"/>
                  </a:lnTo>
                  <a:lnTo>
                    <a:pt x="671" y="118"/>
                  </a:lnTo>
                  <a:lnTo>
                    <a:pt x="662" y="140"/>
                  </a:lnTo>
                  <a:lnTo>
                    <a:pt x="654" y="163"/>
                  </a:lnTo>
                  <a:lnTo>
                    <a:pt x="645" y="185"/>
                  </a:lnTo>
                  <a:lnTo>
                    <a:pt x="635" y="207"/>
                  </a:lnTo>
                  <a:lnTo>
                    <a:pt x="624" y="229"/>
                  </a:lnTo>
                  <a:lnTo>
                    <a:pt x="612" y="249"/>
                  </a:lnTo>
                  <a:lnTo>
                    <a:pt x="598" y="269"/>
                  </a:lnTo>
                  <a:lnTo>
                    <a:pt x="585" y="289"/>
                  </a:lnTo>
                  <a:lnTo>
                    <a:pt x="570" y="307"/>
                  </a:lnTo>
                  <a:lnTo>
                    <a:pt x="555" y="326"/>
                  </a:lnTo>
                  <a:lnTo>
                    <a:pt x="538" y="343"/>
                  </a:lnTo>
                  <a:lnTo>
                    <a:pt x="521" y="359"/>
                  </a:lnTo>
                  <a:lnTo>
                    <a:pt x="503" y="375"/>
                  </a:lnTo>
                  <a:lnTo>
                    <a:pt x="484" y="390"/>
                  </a:lnTo>
                  <a:lnTo>
                    <a:pt x="464" y="403"/>
                  </a:lnTo>
                  <a:lnTo>
                    <a:pt x="444" y="417"/>
                  </a:lnTo>
                  <a:lnTo>
                    <a:pt x="424" y="430"/>
                  </a:lnTo>
                  <a:lnTo>
                    <a:pt x="403" y="440"/>
                  </a:lnTo>
                  <a:lnTo>
                    <a:pt x="382" y="452"/>
                  </a:lnTo>
                  <a:lnTo>
                    <a:pt x="358" y="460"/>
                  </a:lnTo>
                  <a:lnTo>
                    <a:pt x="336" y="469"/>
                  </a:lnTo>
                  <a:lnTo>
                    <a:pt x="313" y="477"/>
                  </a:lnTo>
                  <a:lnTo>
                    <a:pt x="289" y="484"/>
                  </a:lnTo>
                  <a:lnTo>
                    <a:pt x="266" y="489"/>
                  </a:lnTo>
                  <a:lnTo>
                    <a:pt x="241" y="492"/>
                  </a:lnTo>
                  <a:lnTo>
                    <a:pt x="215" y="495"/>
                  </a:lnTo>
                  <a:lnTo>
                    <a:pt x="190" y="497"/>
                  </a:lnTo>
                  <a:lnTo>
                    <a:pt x="165" y="497"/>
                  </a:lnTo>
                  <a:lnTo>
                    <a:pt x="155" y="497"/>
                  </a:lnTo>
                  <a:lnTo>
                    <a:pt x="0" y="680"/>
                  </a:lnTo>
                  <a:lnTo>
                    <a:pt x="175" y="885"/>
                  </a:lnTo>
                  <a:lnTo>
                    <a:pt x="220" y="883"/>
                  </a:lnTo>
                  <a:lnTo>
                    <a:pt x="266" y="878"/>
                  </a:lnTo>
                  <a:lnTo>
                    <a:pt x="311" y="873"/>
                  </a:lnTo>
                  <a:lnTo>
                    <a:pt x="355" y="865"/>
                  </a:lnTo>
                  <a:lnTo>
                    <a:pt x="397" y="855"/>
                  </a:lnTo>
                  <a:lnTo>
                    <a:pt x="439" y="843"/>
                  </a:lnTo>
                  <a:lnTo>
                    <a:pt x="481" y="828"/>
                  </a:lnTo>
                  <a:lnTo>
                    <a:pt x="521" y="813"/>
                  </a:lnTo>
                  <a:lnTo>
                    <a:pt x="560" y="794"/>
                  </a:lnTo>
                  <a:lnTo>
                    <a:pt x="598" y="774"/>
                  </a:lnTo>
                  <a:lnTo>
                    <a:pt x="635" y="752"/>
                  </a:lnTo>
                  <a:lnTo>
                    <a:pt x="672" y="731"/>
                  </a:lnTo>
                  <a:lnTo>
                    <a:pt x="707" y="705"/>
                  </a:lnTo>
                  <a:lnTo>
                    <a:pt x="741" y="678"/>
                  </a:lnTo>
                  <a:lnTo>
                    <a:pt x="773" y="652"/>
                  </a:lnTo>
                  <a:lnTo>
                    <a:pt x="805" y="621"/>
                  </a:lnTo>
                  <a:lnTo>
                    <a:pt x="835" y="591"/>
                  </a:lnTo>
                  <a:lnTo>
                    <a:pt x="864" y="559"/>
                  </a:lnTo>
                  <a:lnTo>
                    <a:pt x="891" y="526"/>
                  </a:lnTo>
                  <a:lnTo>
                    <a:pt x="916" y="492"/>
                  </a:lnTo>
                  <a:lnTo>
                    <a:pt x="939" y="455"/>
                  </a:lnTo>
                  <a:lnTo>
                    <a:pt x="961" y="418"/>
                  </a:lnTo>
                  <a:lnTo>
                    <a:pt x="981" y="381"/>
                  </a:lnTo>
                  <a:lnTo>
                    <a:pt x="1000" y="343"/>
                  </a:lnTo>
                  <a:lnTo>
                    <a:pt x="1017" y="302"/>
                  </a:lnTo>
                  <a:lnTo>
                    <a:pt x="1032" y="260"/>
                  </a:lnTo>
                  <a:lnTo>
                    <a:pt x="1043" y="220"/>
                  </a:lnTo>
                  <a:lnTo>
                    <a:pt x="1055" y="176"/>
                  </a:lnTo>
                  <a:lnTo>
                    <a:pt x="1064" y="133"/>
                  </a:lnTo>
                  <a:lnTo>
                    <a:pt x="1070" y="89"/>
                  </a:lnTo>
                  <a:lnTo>
                    <a:pt x="1075" y="46"/>
                  </a:lnTo>
                  <a:lnTo>
                    <a:pt x="1077" y="0"/>
                  </a:lnTo>
                  <a:close/>
                </a:path>
              </a:pathLst>
            </a:custGeom>
            <a:solidFill>
              <a:schemeClr val="accent2"/>
            </a:solidFill>
            <a:ln w="9525">
              <a:noFill/>
              <a:round/>
              <a:headEnd/>
              <a:tailEnd/>
            </a:ln>
          </p:spPr>
          <p:txBody>
            <a:bodyPr/>
            <a:lstStyle/>
            <a:p>
              <a:endParaRPr lang="de-DE"/>
            </a:p>
          </p:txBody>
        </p:sp>
        <p:sp>
          <p:nvSpPr>
            <p:cNvPr id="16422" name="Freeform 13"/>
            <p:cNvSpPr>
              <a:spLocks/>
            </p:cNvSpPr>
            <p:nvPr/>
          </p:nvSpPr>
          <p:spPr bwMode="gray">
            <a:xfrm>
              <a:off x="4610100" y="1527175"/>
              <a:ext cx="1587500" cy="1916113"/>
            </a:xfrm>
            <a:custGeom>
              <a:avLst/>
              <a:gdLst>
                <a:gd name="T0" fmla="*/ 2147483647 w 888"/>
                <a:gd name="T1" fmla="*/ 2147483647 h 1073"/>
                <a:gd name="T2" fmla="*/ 2147483647 w 888"/>
                <a:gd name="T3" fmla="*/ 2147483647 h 1073"/>
                <a:gd name="T4" fmla="*/ 2147483647 w 888"/>
                <a:gd name="T5" fmla="*/ 2147483647 h 1073"/>
                <a:gd name="T6" fmla="*/ 2147483647 w 888"/>
                <a:gd name="T7" fmla="*/ 2147483647 h 1073"/>
                <a:gd name="T8" fmla="*/ 2147483647 w 888"/>
                <a:gd name="T9" fmla="*/ 2147483647 h 1073"/>
                <a:gd name="T10" fmla="*/ 2147483647 w 888"/>
                <a:gd name="T11" fmla="*/ 2147483647 h 1073"/>
                <a:gd name="T12" fmla="*/ 2147483647 w 888"/>
                <a:gd name="T13" fmla="*/ 2147483647 h 1073"/>
                <a:gd name="T14" fmla="*/ 2147483647 w 888"/>
                <a:gd name="T15" fmla="*/ 2147483647 h 1073"/>
                <a:gd name="T16" fmla="*/ 2147483647 w 888"/>
                <a:gd name="T17" fmla="*/ 2147483647 h 1073"/>
                <a:gd name="T18" fmla="*/ 2147483647 w 888"/>
                <a:gd name="T19" fmla="*/ 2147483647 h 1073"/>
                <a:gd name="T20" fmla="*/ 2147483647 w 888"/>
                <a:gd name="T21" fmla="*/ 2147483647 h 1073"/>
                <a:gd name="T22" fmla="*/ 2147483647 w 888"/>
                <a:gd name="T23" fmla="*/ 2147483647 h 1073"/>
                <a:gd name="T24" fmla="*/ 2147483647 w 888"/>
                <a:gd name="T25" fmla="*/ 2147483647 h 1073"/>
                <a:gd name="T26" fmla="*/ 2147483647 w 888"/>
                <a:gd name="T27" fmla="*/ 2147483647 h 1073"/>
                <a:gd name="T28" fmla="*/ 2147483647 w 888"/>
                <a:gd name="T29" fmla="*/ 2147483647 h 1073"/>
                <a:gd name="T30" fmla="*/ 2147483647 w 888"/>
                <a:gd name="T31" fmla="*/ 2147483647 h 1073"/>
                <a:gd name="T32" fmla="*/ 2147483647 w 888"/>
                <a:gd name="T33" fmla="*/ 2147483647 h 1073"/>
                <a:gd name="T34" fmla="*/ 2147483647 w 888"/>
                <a:gd name="T35" fmla="*/ 2147483647 h 1073"/>
                <a:gd name="T36" fmla="*/ 2147483647 w 888"/>
                <a:gd name="T37" fmla="*/ 2147483647 h 1073"/>
                <a:gd name="T38" fmla="*/ 2147483647 w 888"/>
                <a:gd name="T39" fmla="*/ 2147483647 h 1073"/>
                <a:gd name="T40" fmla="*/ 2147483647 w 888"/>
                <a:gd name="T41" fmla="*/ 2147483647 h 1073"/>
                <a:gd name="T42" fmla="*/ 2147483647 w 888"/>
                <a:gd name="T43" fmla="*/ 2147483647 h 1073"/>
                <a:gd name="T44" fmla="*/ 2147483647 w 888"/>
                <a:gd name="T45" fmla="*/ 2147483647 h 1073"/>
                <a:gd name="T46" fmla="*/ 2147483647 w 888"/>
                <a:gd name="T47" fmla="*/ 2147483647 h 1073"/>
                <a:gd name="T48" fmla="*/ 2147483647 w 888"/>
                <a:gd name="T49" fmla="*/ 2147483647 h 1073"/>
                <a:gd name="T50" fmla="*/ 2147483647 w 888"/>
                <a:gd name="T51" fmla="*/ 2147483647 h 1073"/>
                <a:gd name="T52" fmla="*/ 2147483647 w 888"/>
                <a:gd name="T53" fmla="*/ 2147483647 h 1073"/>
                <a:gd name="T54" fmla="*/ 2147483647 w 888"/>
                <a:gd name="T55" fmla="*/ 2147483647 h 1073"/>
                <a:gd name="T56" fmla="*/ 2147483647 w 888"/>
                <a:gd name="T57" fmla="*/ 2147483647 h 1073"/>
                <a:gd name="T58" fmla="*/ 2147483647 w 888"/>
                <a:gd name="T59" fmla="*/ 2147483647 h 1073"/>
                <a:gd name="T60" fmla="*/ 2147483647 w 888"/>
                <a:gd name="T61" fmla="*/ 2147483647 h 1073"/>
                <a:gd name="T62" fmla="*/ 2147483647 w 888"/>
                <a:gd name="T63" fmla="*/ 2147483647 h 1073"/>
                <a:gd name="T64" fmla="*/ 2147483647 w 888"/>
                <a:gd name="T65" fmla="*/ 2147483647 h 1073"/>
                <a:gd name="T66" fmla="*/ 2147483647 w 888"/>
                <a:gd name="T67" fmla="*/ 2147483647 h 1073"/>
                <a:gd name="T68" fmla="*/ 2147483647 w 888"/>
                <a:gd name="T69" fmla="*/ 2147483647 h 1073"/>
                <a:gd name="T70" fmla="*/ 0 w 888"/>
                <a:gd name="T71" fmla="*/ 0 h 1073"/>
                <a:gd name="T72" fmla="*/ 2147483647 w 888"/>
                <a:gd name="T73" fmla="*/ 2147483647 h 107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88"/>
                <a:gd name="T112" fmla="*/ 0 h 1073"/>
                <a:gd name="T113" fmla="*/ 888 w 888"/>
                <a:gd name="T114" fmla="*/ 1073 h 107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88" h="1073">
                  <a:moveTo>
                    <a:pt x="23" y="386"/>
                  </a:moveTo>
                  <a:lnTo>
                    <a:pt x="18" y="388"/>
                  </a:lnTo>
                  <a:lnTo>
                    <a:pt x="43" y="391"/>
                  </a:lnTo>
                  <a:lnTo>
                    <a:pt x="68" y="395"/>
                  </a:lnTo>
                  <a:lnTo>
                    <a:pt x="92" y="400"/>
                  </a:lnTo>
                  <a:lnTo>
                    <a:pt x="117" y="406"/>
                  </a:lnTo>
                  <a:lnTo>
                    <a:pt x="141" y="413"/>
                  </a:lnTo>
                  <a:lnTo>
                    <a:pt x="162" y="421"/>
                  </a:lnTo>
                  <a:lnTo>
                    <a:pt x="186" y="430"/>
                  </a:lnTo>
                  <a:lnTo>
                    <a:pt x="208" y="440"/>
                  </a:lnTo>
                  <a:lnTo>
                    <a:pt x="228" y="452"/>
                  </a:lnTo>
                  <a:lnTo>
                    <a:pt x="250" y="463"/>
                  </a:lnTo>
                  <a:lnTo>
                    <a:pt x="270" y="477"/>
                  </a:lnTo>
                  <a:lnTo>
                    <a:pt x="290" y="490"/>
                  </a:lnTo>
                  <a:lnTo>
                    <a:pt x="309" y="505"/>
                  </a:lnTo>
                  <a:lnTo>
                    <a:pt x="327" y="520"/>
                  </a:lnTo>
                  <a:lnTo>
                    <a:pt x="344" y="537"/>
                  </a:lnTo>
                  <a:lnTo>
                    <a:pt x="361" y="554"/>
                  </a:lnTo>
                  <a:lnTo>
                    <a:pt x="376" y="573"/>
                  </a:lnTo>
                  <a:lnTo>
                    <a:pt x="391" y="591"/>
                  </a:lnTo>
                  <a:lnTo>
                    <a:pt x="406" y="609"/>
                  </a:lnTo>
                  <a:lnTo>
                    <a:pt x="419" y="630"/>
                  </a:lnTo>
                  <a:lnTo>
                    <a:pt x="431" y="650"/>
                  </a:lnTo>
                  <a:lnTo>
                    <a:pt x="443" y="672"/>
                  </a:lnTo>
                  <a:lnTo>
                    <a:pt x="453" y="693"/>
                  </a:lnTo>
                  <a:lnTo>
                    <a:pt x="463" y="715"/>
                  </a:lnTo>
                  <a:lnTo>
                    <a:pt x="471" y="739"/>
                  </a:lnTo>
                  <a:lnTo>
                    <a:pt x="480" y="762"/>
                  </a:lnTo>
                  <a:lnTo>
                    <a:pt x="487" y="786"/>
                  </a:lnTo>
                  <a:lnTo>
                    <a:pt x="492" y="809"/>
                  </a:lnTo>
                  <a:lnTo>
                    <a:pt x="495" y="834"/>
                  </a:lnTo>
                  <a:lnTo>
                    <a:pt x="498" y="860"/>
                  </a:lnTo>
                  <a:lnTo>
                    <a:pt x="500" y="885"/>
                  </a:lnTo>
                  <a:lnTo>
                    <a:pt x="502" y="910"/>
                  </a:lnTo>
                  <a:lnTo>
                    <a:pt x="500" y="920"/>
                  </a:lnTo>
                  <a:lnTo>
                    <a:pt x="683" y="1073"/>
                  </a:lnTo>
                  <a:lnTo>
                    <a:pt x="888" y="897"/>
                  </a:lnTo>
                  <a:lnTo>
                    <a:pt x="886" y="851"/>
                  </a:lnTo>
                  <a:lnTo>
                    <a:pt x="883" y="808"/>
                  </a:lnTo>
                  <a:lnTo>
                    <a:pt x="876" y="762"/>
                  </a:lnTo>
                  <a:lnTo>
                    <a:pt x="868" y="719"/>
                  </a:lnTo>
                  <a:lnTo>
                    <a:pt x="858" y="677"/>
                  </a:lnTo>
                  <a:lnTo>
                    <a:pt x="846" y="635"/>
                  </a:lnTo>
                  <a:lnTo>
                    <a:pt x="831" y="594"/>
                  </a:lnTo>
                  <a:lnTo>
                    <a:pt x="816" y="554"/>
                  </a:lnTo>
                  <a:lnTo>
                    <a:pt x="797" y="514"/>
                  </a:lnTo>
                  <a:lnTo>
                    <a:pt x="777" y="475"/>
                  </a:lnTo>
                  <a:lnTo>
                    <a:pt x="755" y="438"/>
                  </a:lnTo>
                  <a:lnTo>
                    <a:pt x="733" y="403"/>
                  </a:lnTo>
                  <a:lnTo>
                    <a:pt x="708" y="368"/>
                  </a:lnTo>
                  <a:lnTo>
                    <a:pt x="681" y="334"/>
                  </a:lnTo>
                  <a:lnTo>
                    <a:pt x="653" y="302"/>
                  </a:lnTo>
                  <a:lnTo>
                    <a:pt x="624" y="270"/>
                  </a:lnTo>
                  <a:lnTo>
                    <a:pt x="594" y="242"/>
                  </a:lnTo>
                  <a:lnTo>
                    <a:pt x="562" y="213"/>
                  </a:lnTo>
                  <a:lnTo>
                    <a:pt x="529" y="186"/>
                  </a:lnTo>
                  <a:lnTo>
                    <a:pt x="493" y="161"/>
                  </a:lnTo>
                  <a:lnTo>
                    <a:pt x="458" y="138"/>
                  </a:lnTo>
                  <a:lnTo>
                    <a:pt x="421" y="116"/>
                  </a:lnTo>
                  <a:lnTo>
                    <a:pt x="382" y="96"/>
                  </a:lnTo>
                  <a:lnTo>
                    <a:pt x="344" y="77"/>
                  </a:lnTo>
                  <a:lnTo>
                    <a:pt x="304" y="60"/>
                  </a:lnTo>
                  <a:lnTo>
                    <a:pt x="262" y="45"/>
                  </a:lnTo>
                  <a:lnTo>
                    <a:pt x="220" y="34"/>
                  </a:lnTo>
                  <a:lnTo>
                    <a:pt x="178" y="22"/>
                  </a:lnTo>
                  <a:lnTo>
                    <a:pt x="134" y="13"/>
                  </a:lnTo>
                  <a:lnTo>
                    <a:pt x="90" y="7"/>
                  </a:lnTo>
                  <a:lnTo>
                    <a:pt x="45" y="2"/>
                  </a:lnTo>
                  <a:lnTo>
                    <a:pt x="0" y="0"/>
                  </a:lnTo>
                  <a:lnTo>
                    <a:pt x="178" y="207"/>
                  </a:lnTo>
                  <a:lnTo>
                    <a:pt x="23" y="386"/>
                  </a:lnTo>
                  <a:close/>
                </a:path>
              </a:pathLst>
            </a:custGeom>
            <a:solidFill>
              <a:schemeClr val="accent1"/>
            </a:solidFill>
            <a:ln w="9525">
              <a:noFill/>
              <a:round/>
              <a:headEnd/>
              <a:tailEnd/>
            </a:ln>
          </p:spPr>
          <p:txBody>
            <a:bodyPr/>
            <a:lstStyle/>
            <a:p>
              <a:endParaRPr lang="de-DE"/>
            </a:p>
          </p:txBody>
        </p:sp>
        <p:sp>
          <p:nvSpPr>
            <p:cNvPr id="16423" name="Freeform 14"/>
            <p:cNvSpPr>
              <a:spLocks/>
            </p:cNvSpPr>
            <p:nvPr/>
          </p:nvSpPr>
          <p:spPr bwMode="gray">
            <a:xfrm>
              <a:off x="2936875" y="2862263"/>
              <a:ext cx="1581150" cy="1912937"/>
            </a:xfrm>
            <a:custGeom>
              <a:avLst/>
              <a:gdLst>
                <a:gd name="T0" fmla="*/ 2147483647 w 885"/>
                <a:gd name="T1" fmla="*/ 2147483647 h 1071"/>
                <a:gd name="T2" fmla="*/ 2147483647 w 885"/>
                <a:gd name="T3" fmla="*/ 2147483647 h 1071"/>
                <a:gd name="T4" fmla="*/ 2147483647 w 885"/>
                <a:gd name="T5" fmla="*/ 2147483647 h 1071"/>
                <a:gd name="T6" fmla="*/ 2147483647 w 885"/>
                <a:gd name="T7" fmla="*/ 2147483647 h 1071"/>
                <a:gd name="T8" fmla="*/ 2147483647 w 885"/>
                <a:gd name="T9" fmla="*/ 2147483647 h 1071"/>
                <a:gd name="T10" fmla="*/ 2147483647 w 885"/>
                <a:gd name="T11" fmla="*/ 2147483647 h 1071"/>
                <a:gd name="T12" fmla="*/ 2147483647 w 885"/>
                <a:gd name="T13" fmla="*/ 2147483647 h 1071"/>
                <a:gd name="T14" fmla="*/ 2147483647 w 885"/>
                <a:gd name="T15" fmla="*/ 2147483647 h 1071"/>
                <a:gd name="T16" fmla="*/ 2147483647 w 885"/>
                <a:gd name="T17" fmla="*/ 2147483647 h 1071"/>
                <a:gd name="T18" fmla="*/ 2147483647 w 885"/>
                <a:gd name="T19" fmla="*/ 2147483647 h 1071"/>
                <a:gd name="T20" fmla="*/ 2147483647 w 885"/>
                <a:gd name="T21" fmla="*/ 2147483647 h 1071"/>
                <a:gd name="T22" fmla="*/ 2147483647 w 885"/>
                <a:gd name="T23" fmla="*/ 2147483647 h 1071"/>
                <a:gd name="T24" fmla="*/ 2147483647 w 885"/>
                <a:gd name="T25" fmla="*/ 2147483647 h 1071"/>
                <a:gd name="T26" fmla="*/ 2147483647 w 885"/>
                <a:gd name="T27" fmla="*/ 2147483647 h 1071"/>
                <a:gd name="T28" fmla="*/ 2147483647 w 885"/>
                <a:gd name="T29" fmla="*/ 2147483647 h 1071"/>
                <a:gd name="T30" fmla="*/ 2147483647 w 885"/>
                <a:gd name="T31" fmla="*/ 2147483647 h 1071"/>
                <a:gd name="T32" fmla="*/ 2147483647 w 885"/>
                <a:gd name="T33" fmla="*/ 2147483647 h 1071"/>
                <a:gd name="T34" fmla="*/ 2147483647 w 885"/>
                <a:gd name="T35" fmla="*/ 2147483647 h 1071"/>
                <a:gd name="T36" fmla="*/ 0 w 885"/>
                <a:gd name="T37" fmla="*/ 2147483647 h 1071"/>
                <a:gd name="T38" fmla="*/ 2147483647 w 885"/>
                <a:gd name="T39" fmla="*/ 2147483647 h 1071"/>
                <a:gd name="T40" fmla="*/ 2147483647 w 885"/>
                <a:gd name="T41" fmla="*/ 2147483647 h 1071"/>
                <a:gd name="T42" fmla="*/ 2147483647 w 885"/>
                <a:gd name="T43" fmla="*/ 2147483647 h 1071"/>
                <a:gd name="T44" fmla="*/ 2147483647 w 885"/>
                <a:gd name="T45" fmla="*/ 2147483647 h 1071"/>
                <a:gd name="T46" fmla="*/ 2147483647 w 885"/>
                <a:gd name="T47" fmla="*/ 2147483647 h 1071"/>
                <a:gd name="T48" fmla="*/ 2147483647 w 885"/>
                <a:gd name="T49" fmla="*/ 2147483647 h 1071"/>
                <a:gd name="T50" fmla="*/ 2147483647 w 885"/>
                <a:gd name="T51" fmla="*/ 2147483647 h 1071"/>
                <a:gd name="T52" fmla="*/ 2147483647 w 885"/>
                <a:gd name="T53" fmla="*/ 2147483647 h 1071"/>
                <a:gd name="T54" fmla="*/ 2147483647 w 885"/>
                <a:gd name="T55" fmla="*/ 2147483647 h 1071"/>
                <a:gd name="T56" fmla="*/ 2147483647 w 885"/>
                <a:gd name="T57" fmla="*/ 2147483647 h 1071"/>
                <a:gd name="T58" fmla="*/ 2147483647 w 885"/>
                <a:gd name="T59" fmla="*/ 2147483647 h 1071"/>
                <a:gd name="T60" fmla="*/ 2147483647 w 885"/>
                <a:gd name="T61" fmla="*/ 2147483647 h 1071"/>
                <a:gd name="T62" fmla="*/ 2147483647 w 885"/>
                <a:gd name="T63" fmla="*/ 2147483647 h 1071"/>
                <a:gd name="T64" fmla="*/ 2147483647 w 885"/>
                <a:gd name="T65" fmla="*/ 2147483647 h 1071"/>
                <a:gd name="T66" fmla="*/ 2147483647 w 885"/>
                <a:gd name="T67" fmla="*/ 2147483647 h 1071"/>
                <a:gd name="T68" fmla="*/ 2147483647 w 885"/>
                <a:gd name="T69" fmla="*/ 2147483647 h 1071"/>
                <a:gd name="T70" fmla="*/ 2147483647 w 885"/>
                <a:gd name="T71" fmla="*/ 2147483647 h 10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5"/>
                <a:gd name="T109" fmla="*/ 0 h 1071"/>
                <a:gd name="T110" fmla="*/ 885 w 885"/>
                <a:gd name="T111" fmla="*/ 1071 h 107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5" h="1071">
                  <a:moveTo>
                    <a:pt x="867" y="683"/>
                  </a:moveTo>
                  <a:lnTo>
                    <a:pt x="867" y="683"/>
                  </a:lnTo>
                  <a:lnTo>
                    <a:pt x="841" y="682"/>
                  </a:lnTo>
                  <a:lnTo>
                    <a:pt x="818" y="677"/>
                  </a:lnTo>
                  <a:lnTo>
                    <a:pt x="793" y="672"/>
                  </a:lnTo>
                  <a:lnTo>
                    <a:pt x="769" y="667"/>
                  </a:lnTo>
                  <a:lnTo>
                    <a:pt x="746" y="658"/>
                  </a:lnTo>
                  <a:lnTo>
                    <a:pt x="724" y="650"/>
                  </a:lnTo>
                  <a:lnTo>
                    <a:pt x="700" y="642"/>
                  </a:lnTo>
                  <a:lnTo>
                    <a:pt x="679" y="631"/>
                  </a:lnTo>
                  <a:lnTo>
                    <a:pt x="658" y="620"/>
                  </a:lnTo>
                  <a:lnTo>
                    <a:pt x="637" y="608"/>
                  </a:lnTo>
                  <a:lnTo>
                    <a:pt x="616" y="594"/>
                  </a:lnTo>
                  <a:lnTo>
                    <a:pt x="598" y="581"/>
                  </a:lnTo>
                  <a:lnTo>
                    <a:pt x="578" y="566"/>
                  </a:lnTo>
                  <a:lnTo>
                    <a:pt x="561" y="551"/>
                  </a:lnTo>
                  <a:lnTo>
                    <a:pt x="542" y="534"/>
                  </a:lnTo>
                  <a:lnTo>
                    <a:pt x="526" y="517"/>
                  </a:lnTo>
                  <a:lnTo>
                    <a:pt x="511" y="499"/>
                  </a:lnTo>
                  <a:lnTo>
                    <a:pt x="495" y="480"/>
                  </a:lnTo>
                  <a:lnTo>
                    <a:pt x="482" y="462"/>
                  </a:lnTo>
                  <a:lnTo>
                    <a:pt x="469" y="442"/>
                  </a:lnTo>
                  <a:lnTo>
                    <a:pt x="455" y="422"/>
                  </a:lnTo>
                  <a:lnTo>
                    <a:pt x="445" y="400"/>
                  </a:lnTo>
                  <a:lnTo>
                    <a:pt x="433" y="378"/>
                  </a:lnTo>
                  <a:lnTo>
                    <a:pt x="425" y="356"/>
                  </a:lnTo>
                  <a:lnTo>
                    <a:pt x="417" y="333"/>
                  </a:lnTo>
                  <a:lnTo>
                    <a:pt x="408" y="311"/>
                  </a:lnTo>
                  <a:lnTo>
                    <a:pt x="401" y="287"/>
                  </a:lnTo>
                  <a:lnTo>
                    <a:pt x="396" y="262"/>
                  </a:lnTo>
                  <a:lnTo>
                    <a:pt x="393" y="239"/>
                  </a:lnTo>
                  <a:lnTo>
                    <a:pt x="390" y="213"/>
                  </a:lnTo>
                  <a:lnTo>
                    <a:pt x="388" y="188"/>
                  </a:lnTo>
                  <a:lnTo>
                    <a:pt x="388" y="163"/>
                  </a:lnTo>
                  <a:lnTo>
                    <a:pt x="388" y="155"/>
                  </a:lnTo>
                  <a:lnTo>
                    <a:pt x="203" y="0"/>
                  </a:lnTo>
                  <a:lnTo>
                    <a:pt x="0" y="175"/>
                  </a:lnTo>
                  <a:lnTo>
                    <a:pt x="2" y="220"/>
                  </a:lnTo>
                  <a:lnTo>
                    <a:pt x="5" y="264"/>
                  </a:lnTo>
                  <a:lnTo>
                    <a:pt x="12" y="307"/>
                  </a:lnTo>
                  <a:lnTo>
                    <a:pt x="18" y="351"/>
                  </a:lnTo>
                  <a:lnTo>
                    <a:pt x="30" y="395"/>
                  </a:lnTo>
                  <a:lnTo>
                    <a:pt x="42" y="437"/>
                  </a:lnTo>
                  <a:lnTo>
                    <a:pt x="55" y="477"/>
                  </a:lnTo>
                  <a:lnTo>
                    <a:pt x="72" y="517"/>
                  </a:lnTo>
                  <a:lnTo>
                    <a:pt x="89" y="556"/>
                  </a:lnTo>
                  <a:lnTo>
                    <a:pt x="109" y="594"/>
                  </a:lnTo>
                  <a:lnTo>
                    <a:pt x="131" y="631"/>
                  </a:lnTo>
                  <a:lnTo>
                    <a:pt x="155" y="668"/>
                  </a:lnTo>
                  <a:lnTo>
                    <a:pt x="178" y="704"/>
                  </a:lnTo>
                  <a:lnTo>
                    <a:pt x="205" y="737"/>
                  </a:lnTo>
                  <a:lnTo>
                    <a:pt x="233" y="769"/>
                  </a:lnTo>
                  <a:lnTo>
                    <a:pt x="262" y="799"/>
                  </a:lnTo>
                  <a:lnTo>
                    <a:pt x="292" y="830"/>
                  </a:lnTo>
                  <a:lnTo>
                    <a:pt x="324" y="858"/>
                  </a:lnTo>
                  <a:lnTo>
                    <a:pt x="358" y="885"/>
                  </a:lnTo>
                  <a:lnTo>
                    <a:pt x="393" y="910"/>
                  </a:lnTo>
                  <a:lnTo>
                    <a:pt x="428" y="934"/>
                  </a:lnTo>
                  <a:lnTo>
                    <a:pt x="465" y="955"/>
                  </a:lnTo>
                  <a:lnTo>
                    <a:pt x="504" y="976"/>
                  </a:lnTo>
                  <a:lnTo>
                    <a:pt x="542" y="994"/>
                  </a:lnTo>
                  <a:lnTo>
                    <a:pt x="583" y="1011"/>
                  </a:lnTo>
                  <a:lnTo>
                    <a:pt x="623" y="1026"/>
                  </a:lnTo>
                  <a:lnTo>
                    <a:pt x="665" y="1038"/>
                  </a:lnTo>
                  <a:lnTo>
                    <a:pt x="707" y="1049"/>
                  </a:lnTo>
                  <a:lnTo>
                    <a:pt x="751" y="1058"/>
                  </a:lnTo>
                  <a:lnTo>
                    <a:pt x="794" y="1065"/>
                  </a:lnTo>
                  <a:lnTo>
                    <a:pt x="840" y="1070"/>
                  </a:lnTo>
                  <a:lnTo>
                    <a:pt x="885" y="1071"/>
                  </a:lnTo>
                  <a:lnTo>
                    <a:pt x="710" y="868"/>
                  </a:lnTo>
                  <a:lnTo>
                    <a:pt x="867" y="683"/>
                  </a:lnTo>
                  <a:close/>
                </a:path>
              </a:pathLst>
            </a:custGeom>
            <a:solidFill>
              <a:schemeClr val="hlink"/>
            </a:solidFill>
            <a:ln w="9525">
              <a:noFill/>
              <a:round/>
              <a:headEnd/>
              <a:tailEnd/>
            </a:ln>
          </p:spPr>
          <p:txBody>
            <a:bodyPr/>
            <a:lstStyle/>
            <a:p>
              <a:endParaRPr lang="de-DE"/>
            </a:p>
          </p:txBody>
        </p:sp>
        <p:sp>
          <p:nvSpPr>
            <p:cNvPr id="16424" name="Freeform 15"/>
            <p:cNvSpPr>
              <a:spLocks/>
            </p:cNvSpPr>
            <p:nvPr/>
          </p:nvSpPr>
          <p:spPr bwMode="gray">
            <a:xfrm>
              <a:off x="2936875" y="1527175"/>
              <a:ext cx="1924050" cy="1576388"/>
            </a:xfrm>
            <a:custGeom>
              <a:avLst/>
              <a:gdLst>
                <a:gd name="T0" fmla="*/ 2147483647 w 1077"/>
                <a:gd name="T1" fmla="*/ 2147483647 h 883"/>
                <a:gd name="T2" fmla="*/ 2147483647 w 1077"/>
                <a:gd name="T3" fmla="*/ 2147483647 h 883"/>
                <a:gd name="T4" fmla="*/ 2147483647 w 1077"/>
                <a:gd name="T5" fmla="*/ 2147483647 h 883"/>
                <a:gd name="T6" fmla="*/ 2147483647 w 1077"/>
                <a:gd name="T7" fmla="*/ 2147483647 h 883"/>
                <a:gd name="T8" fmla="*/ 2147483647 w 1077"/>
                <a:gd name="T9" fmla="*/ 2147483647 h 883"/>
                <a:gd name="T10" fmla="*/ 2147483647 w 1077"/>
                <a:gd name="T11" fmla="*/ 2147483647 h 883"/>
                <a:gd name="T12" fmla="*/ 2147483647 w 1077"/>
                <a:gd name="T13" fmla="*/ 2147483647 h 883"/>
                <a:gd name="T14" fmla="*/ 2147483647 w 1077"/>
                <a:gd name="T15" fmla="*/ 2147483647 h 883"/>
                <a:gd name="T16" fmla="*/ 2147483647 w 1077"/>
                <a:gd name="T17" fmla="*/ 2147483647 h 883"/>
                <a:gd name="T18" fmla="*/ 2147483647 w 1077"/>
                <a:gd name="T19" fmla="*/ 2147483647 h 883"/>
                <a:gd name="T20" fmla="*/ 2147483647 w 1077"/>
                <a:gd name="T21" fmla="*/ 2147483647 h 883"/>
                <a:gd name="T22" fmla="*/ 2147483647 w 1077"/>
                <a:gd name="T23" fmla="*/ 2147483647 h 883"/>
                <a:gd name="T24" fmla="*/ 2147483647 w 1077"/>
                <a:gd name="T25" fmla="*/ 2147483647 h 883"/>
                <a:gd name="T26" fmla="*/ 2147483647 w 1077"/>
                <a:gd name="T27" fmla="*/ 2147483647 h 883"/>
                <a:gd name="T28" fmla="*/ 2147483647 w 1077"/>
                <a:gd name="T29" fmla="*/ 2147483647 h 883"/>
                <a:gd name="T30" fmla="*/ 2147483647 w 1077"/>
                <a:gd name="T31" fmla="*/ 2147483647 h 883"/>
                <a:gd name="T32" fmla="*/ 2147483647 w 1077"/>
                <a:gd name="T33" fmla="*/ 2147483647 h 883"/>
                <a:gd name="T34" fmla="*/ 2147483647 w 1077"/>
                <a:gd name="T35" fmla="*/ 2147483647 h 883"/>
                <a:gd name="T36" fmla="*/ 2147483647 w 1077"/>
                <a:gd name="T37" fmla="*/ 0 h 883"/>
                <a:gd name="T38" fmla="*/ 2147483647 w 1077"/>
                <a:gd name="T39" fmla="*/ 2147483647 h 883"/>
                <a:gd name="T40" fmla="*/ 2147483647 w 1077"/>
                <a:gd name="T41" fmla="*/ 2147483647 h 883"/>
                <a:gd name="T42" fmla="*/ 2147483647 w 1077"/>
                <a:gd name="T43" fmla="*/ 2147483647 h 883"/>
                <a:gd name="T44" fmla="*/ 2147483647 w 1077"/>
                <a:gd name="T45" fmla="*/ 2147483647 h 883"/>
                <a:gd name="T46" fmla="*/ 2147483647 w 1077"/>
                <a:gd name="T47" fmla="*/ 2147483647 h 883"/>
                <a:gd name="T48" fmla="*/ 2147483647 w 1077"/>
                <a:gd name="T49" fmla="*/ 2147483647 h 883"/>
                <a:gd name="T50" fmla="*/ 2147483647 w 1077"/>
                <a:gd name="T51" fmla="*/ 2147483647 h 883"/>
                <a:gd name="T52" fmla="*/ 2147483647 w 1077"/>
                <a:gd name="T53" fmla="*/ 2147483647 h 883"/>
                <a:gd name="T54" fmla="*/ 2147483647 w 1077"/>
                <a:gd name="T55" fmla="*/ 2147483647 h 883"/>
                <a:gd name="T56" fmla="*/ 2147483647 w 1077"/>
                <a:gd name="T57" fmla="*/ 2147483647 h 883"/>
                <a:gd name="T58" fmla="*/ 2147483647 w 1077"/>
                <a:gd name="T59" fmla="*/ 2147483647 h 883"/>
                <a:gd name="T60" fmla="*/ 2147483647 w 1077"/>
                <a:gd name="T61" fmla="*/ 2147483647 h 883"/>
                <a:gd name="T62" fmla="*/ 2147483647 w 1077"/>
                <a:gd name="T63" fmla="*/ 2147483647 h 883"/>
                <a:gd name="T64" fmla="*/ 2147483647 w 1077"/>
                <a:gd name="T65" fmla="*/ 2147483647 h 883"/>
                <a:gd name="T66" fmla="*/ 2147483647 w 1077"/>
                <a:gd name="T67" fmla="*/ 2147483647 h 883"/>
                <a:gd name="T68" fmla="*/ 2147483647 w 1077"/>
                <a:gd name="T69" fmla="*/ 2147483647 h 883"/>
                <a:gd name="T70" fmla="*/ 2147483647 w 1077"/>
                <a:gd name="T71" fmla="*/ 2147483647 h 8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77"/>
                <a:gd name="T109" fmla="*/ 0 h 883"/>
                <a:gd name="T110" fmla="*/ 1077 w 1077"/>
                <a:gd name="T111" fmla="*/ 883 h 8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77" h="883">
                  <a:moveTo>
                    <a:pt x="390" y="866"/>
                  </a:moveTo>
                  <a:lnTo>
                    <a:pt x="390" y="866"/>
                  </a:lnTo>
                  <a:lnTo>
                    <a:pt x="391" y="841"/>
                  </a:lnTo>
                  <a:lnTo>
                    <a:pt x="396" y="816"/>
                  </a:lnTo>
                  <a:lnTo>
                    <a:pt x="401" y="792"/>
                  </a:lnTo>
                  <a:lnTo>
                    <a:pt x="406" y="769"/>
                  </a:lnTo>
                  <a:lnTo>
                    <a:pt x="415" y="745"/>
                  </a:lnTo>
                  <a:lnTo>
                    <a:pt x="422" y="722"/>
                  </a:lnTo>
                  <a:lnTo>
                    <a:pt x="432" y="700"/>
                  </a:lnTo>
                  <a:lnTo>
                    <a:pt x="442" y="678"/>
                  </a:lnTo>
                  <a:lnTo>
                    <a:pt x="453" y="656"/>
                  </a:lnTo>
                  <a:lnTo>
                    <a:pt x="465" y="636"/>
                  </a:lnTo>
                  <a:lnTo>
                    <a:pt x="479" y="616"/>
                  </a:lnTo>
                  <a:lnTo>
                    <a:pt x="492" y="596"/>
                  </a:lnTo>
                  <a:lnTo>
                    <a:pt x="507" y="578"/>
                  </a:lnTo>
                  <a:lnTo>
                    <a:pt x="522" y="559"/>
                  </a:lnTo>
                  <a:lnTo>
                    <a:pt x="539" y="542"/>
                  </a:lnTo>
                  <a:lnTo>
                    <a:pt x="556" y="526"/>
                  </a:lnTo>
                  <a:lnTo>
                    <a:pt x="574" y="510"/>
                  </a:lnTo>
                  <a:lnTo>
                    <a:pt x="593" y="495"/>
                  </a:lnTo>
                  <a:lnTo>
                    <a:pt x="611" y="480"/>
                  </a:lnTo>
                  <a:lnTo>
                    <a:pt x="632" y="467"/>
                  </a:lnTo>
                  <a:lnTo>
                    <a:pt x="653" y="455"/>
                  </a:lnTo>
                  <a:lnTo>
                    <a:pt x="674" y="443"/>
                  </a:lnTo>
                  <a:lnTo>
                    <a:pt x="695" y="433"/>
                  </a:lnTo>
                  <a:lnTo>
                    <a:pt x="717" y="423"/>
                  </a:lnTo>
                  <a:lnTo>
                    <a:pt x="741" y="415"/>
                  </a:lnTo>
                  <a:lnTo>
                    <a:pt x="764" y="408"/>
                  </a:lnTo>
                  <a:lnTo>
                    <a:pt x="788" y="401"/>
                  </a:lnTo>
                  <a:lnTo>
                    <a:pt x="811" y="396"/>
                  </a:lnTo>
                  <a:lnTo>
                    <a:pt x="836" y="391"/>
                  </a:lnTo>
                  <a:lnTo>
                    <a:pt x="862" y="390"/>
                  </a:lnTo>
                  <a:lnTo>
                    <a:pt x="887" y="388"/>
                  </a:lnTo>
                  <a:lnTo>
                    <a:pt x="912" y="386"/>
                  </a:lnTo>
                  <a:lnTo>
                    <a:pt x="919" y="386"/>
                  </a:lnTo>
                  <a:lnTo>
                    <a:pt x="1077" y="207"/>
                  </a:lnTo>
                  <a:lnTo>
                    <a:pt x="899" y="0"/>
                  </a:lnTo>
                  <a:lnTo>
                    <a:pt x="853" y="2"/>
                  </a:lnTo>
                  <a:lnTo>
                    <a:pt x="808" y="5"/>
                  </a:lnTo>
                  <a:lnTo>
                    <a:pt x="764" y="12"/>
                  </a:lnTo>
                  <a:lnTo>
                    <a:pt x="721" y="20"/>
                  </a:lnTo>
                  <a:lnTo>
                    <a:pt x="679" y="30"/>
                  </a:lnTo>
                  <a:lnTo>
                    <a:pt x="637" y="42"/>
                  </a:lnTo>
                  <a:lnTo>
                    <a:pt x="595" y="57"/>
                  </a:lnTo>
                  <a:lnTo>
                    <a:pt x="554" y="72"/>
                  </a:lnTo>
                  <a:lnTo>
                    <a:pt x="516" y="91"/>
                  </a:lnTo>
                  <a:lnTo>
                    <a:pt x="477" y="111"/>
                  </a:lnTo>
                  <a:lnTo>
                    <a:pt x="440" y="133"/>
                  </a:lnTo>
                  <a:lnTo>
                    <a:pt x="403" y="154"/>
                  </a:lnTo>
                  <a:lnTo>
                    <a:pt x="370" y="180"/>
                  </a:lnTo>
                  <a:lnTo>
                    <a:pt x="336" y="207"/>
                  </a:lnTo>
                  <a:lnTo>
                    <a:pt x="302" y="233"/>
                  </a:lnTo>
                  <a:lnTo>
                    <a:pt x="272" y="264"/>
                  </a:lnTo>
                  <a:lnTo>
                    <a:pt x="242" y="294"/>
                  </a:lnTo>
                  <a:lnTo>
                    <a:pt x="213" y="326"/>
                  </a:lnTo>
                  <a:lnTo>
                    <a:pt x="186" y="359"/>
                  </a:lnTo>
                  <a:lnTo>
                    <a:pt x="161" y="393"/>
                  </a:lnTo>
                  <a:lnTo>
                    <a:pt x="138" y="428"/>
                  </a:lnTo>
                  <a:lnTo>
                    <a:pt x="116" y="465"/>
                  </a:lnTo>
                  <a:lnTo>
                    <a:pt x="96" y="504"/>
                  </a:lnTo>
                  <a:lnTo>
                    <a:pt x="77" y="542"/>
                  </a:lnTo>
                  <a:lnTo>
                    <a:pt x="60" y="583"/>
                  </a:lnTo>
                  <a:lnTo>
                    <a:pt x="45" y="623"/>
                  </a:lnTo>
                  <a:lnTo>
                    <a:pt x="34" y="665"/>
                  </a:lnTo>
                  <a:lnTo>
                    <a:pt x="22" y="707"/>
                  </a:lnTo>
                  <a:lnTo>
                    <a:pt x="13" y="750"/>
                  </a:lnTo>
                  <a:lnTo>
                    <a:pt x="7" y="794"/>
                  </a:lnTo>
                  <a:lnTo>
                    <a:pt x="2" y="838"/>
                  </a:lnTo>
                  <a:lnTo>
                    <a:pt x="0" y="883"/>
                  </a:lnTo>
                  <a:lnTo>
                    <a:pt x="203" y="709"/>
                  </a:lnTo>
                  <a:lnTo>
                    <a:pt x="390" y="866"/>
                  </a:lnTo>
                  <a:close/>
                </a:path>
              </a:pathLst>
            </a:custGeom>
            <a:solidFill>
              <a:schemeClr val="folHlink"/>
            </a:solidFill>
            <a:ln w="9525">
              <a:noFill/>
              <a:round/>
              <a:headEnd/>
              <a:tailEnd/>
            </a:ln>
          </p:spPr>
          <p:txBody>
            <a:bodyPr/>
            <a:lstStyle/>
            <a:p>
              <a:endParaRPr lang="de-DE"/>
            </a:p>
          </p:txBody>
        </p:sp>
        <p:sp>
          <p:nvSpPr>
            <p:cNvPr id="16425" name="Rectangle 16"/>
            <p:cNvSpPr>
              <a:spLocks noChangeArrowheads="1"/>
            </p:cNvSpPr>
            <p:nvPr/>
          </p:nvSpPr>
          <p:spPr bwMode="gray">
            <a:xfrm>
              <a:off x="5253038" y="1955800"/>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P</a:t>
              </a:r>
            </a:p>
          </p:txBody>
        </p:sp>
        <p:sp>
          <p:nvSpPr>
            <p:cNvPr id="16426" name="Rectangle 17"/>
            <p:cNvSpPr>
              <a:spLocks noChangeArrowheads="1"/>
            </p:cNvSpPr>
            <p:nvPr/>
          </p:nvSpPr>
          <p:spPr bwMode="gray">
            <a:xfrm>
              <a:off x="4995863" y="3670300"/>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D</a:t>
              </a:r>
            </a:p>
          </p:txBody>
        </p:sp>
        <p:sp>
          <p:nvSpPr>
            <p:cNvPr id="16427" name="Rectangle 18"/>
            <p:cNvSpPr>
              <a:spLocks noChangeArrowheads="1"/>
            </p:cNvSpPr>
            <p:nvPr/>
          </p:nvSpPr>
          <p:spPr bwMode="gray">
            <a:xfrm>
              <a:off x="3194050" y="3413125"/>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C</a:t>
              </a:r>
            </a:p>
          </p:txBody>
        </p:sp>
        <p:sp>
          <p:nvSpPr>
            <p:cNvPr id="16428" name="Rectangle 19"/>
            <p:cNvSpPr>
              <a:spLocks noChangeArrowheads="1"/>
            </p:cNvSpPr>
            <p:nvPr/>
          </p:nvSpPr>
          <p:spPr bwMode="gray">
            <a:xfrm>
              <a:off x="3365500" y="1698625"/>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A</a:t>
              </a:r>
            </a:p>
          </p:txBody>
        </p:sp>
      </p:grpSp>
      <p:grpSp>
        <p:nvGrpSpPr>
          <p:cNvPr id="3" name="Gruppieren 25"/>
          <p:cNvGrpSpPr>
            <a:grpSpLocks/>
          </p:cNvGrpSpPr>
          <p:nvPr/>
        </p:nvGrpSpPr>
        <p:grpSpPr bwMode="auto">
          <a:xfrm>
            <a:off x="3857625" y="4643438"/>
            <a:ext cx="4857750" cy="1835150"/>
            <a:chOff x="468313" y="2166938"/>
            <a:chExt cx="8471474" cy="3454400"/>
          </a:xfrm>
        </p:grpSpPr>
        <p:sp>
          <p:nvSpPr>
            <p:cNvPr id="16394" name="Line 2"/>
            <p:cNvSpPr>
              <a:spLocks noChangeShapeType="1"/>
            </p:cNvSpPr>
            <p:nvPr/>
          </p:nvSpPr>
          <p:spPr bwMode="gray">
            <a:xfrm>
              <a:off x="468313" y="4367213"/>
              <a:ext cx="3652837" cy="0"/>
            </a:xfrm>
            <a:prstGeom prst="line">
              <a:avLst/>
            </a:prstGeom>
            <a:noFill/>
            <a:ln w="9525">
              <a:solidFill>
                <a:schemeClr val="tx1"/>
              </a:solidFill>
              <a:round/>
              <a:headEnd/>
              <a:tailEnd/>
            </a:ln>
          </p:spPr>
          <p:txBody>
            <a:bodyPr wrap="none" anchor="ctr"/>
            <a:lstStyle/>
            <a:p>
              <a:endParaRPr lang="de-DE"/>
            </a:p>
          </p:txBody>
        </p:sp>
        <p:sp>
          <p:nvSpPr>
            <p:cNvPr id="16395" name="Rectangle 3"/>
            <p:cNvSpPr>
              <a:spLocks noChangeArrowheads="1"/>
            </p:cNvSpPr>
            <p:nvPr/>
          </p:nvSpPr>
          <p:spPr bwMode="gray">
            <a:xfrm>
              <a:off x="468313" y="4367213"/>
              <a:ext cx="2590800" cy="914400"/>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Therapieerfolg erfassen/ messen</a:t>
              </a:r>
            </a:p>
          </p:txBody>
        </p:sp>
        <p:sp>
          <p:nvSpPr>
            <p:cNvPr id="16396" name="Line 4"/>
            <p:cNvSpPr>
              <a:spLocks noChangeShapeType="1"/>
            </p:cNvSpPr>
            <p:nvPr/>
          </p:nvSpPr>
          <p:spPr bwMode="gray">
            <a:xfrm>
              <a:off x="468313" y="2614613"/>
              <a:ext cx="3348037" cy="0"/>
            </a:xfrm>
            <a:prstGeom prst="line">
              <a:avLst/>
            </a:prstGeom>
            <a:noFill/>
            <a:ln w="9525">
              <a:solidFill>
                <a:schemeClr val="tx1"/>
              </a:solidFill>
              <a:round/>
              <a:headEnd/>
              <a:tailEnd/>
            </a:ln>
          </p:spPr>
          <p:txBody>
            <a:bodyPr wrap="none" anchor="ctr"/>
            <a:lstStyle/>
            <a:p>
              <a:endParaRPr lang="de-DE"/>
            </a:p>
          </p:txBody>
        </p:sp>
        <p:sp>
          <p:nvSpPr>
            <p:cNvPr id="16397" name="Line 6"/>
            <p:cNvSpPr>
              <a:spLocks noChangeShapeType="1"/>
            </p:cNvSpPr>
            <p:nvPr/>
          </p:nvSpPr>
          <p:spPr bwMode="gray">
            <a:xfrm>
              <a:off x="5264150" y="2614613"/>
              <a:ext cx="3484563" cy="0"/>
            </a:xfrm>
            <a:prstGeom prst="line">
              <a:avLst/>
            </a:prstGeom>
            <a:noFill/>
            <a:ln w="9525">
              <a:solidFill>
                <a:schemeClr val="tx1"/>
              </a:solidFill>
              <a:round/>
              <a:headEnd/>
              <a:tailEnd/>
            </a:ln>
          </p:spPr>
          <p:txBody>
            <a:bodyPr wrap="none" anchor="ctr"/>
            <a:lstStyle/>
            <a:p>
              <a:endParaRPr lang="de-DE"/>
            </a:p>
          </p:txBody>
        </p:sp>
        <p:sp>
          <p:nvSpPr>
            <p:cNvPr id="16398" name="Rectangle 7"/>
            <p:cNvSpPr>
              <a:spLocks noChangeArrowheads="1"/>
            </p:cNvSpPr>
            <p:nvPr/>
          </p:nvSpPr>
          <p:spPr bwMode="gray">
            <a:xfrm>
              <a:off x="5949855" y="2614613"/>
              <a:ext cx="2798858" cy="914399"/>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Therapieplanung</a:t>
              </a:r>
            </a:p>
          </p:txBody>
        </p:sp>
        <p:sp>
          <p:nvSpPr>
            <p:cNvPr id="16399" name="Rectangle 5"/>
            <p:cNvSpPr>
              <a:spLocks noChangeArrowheads="1"/>
            </p:cNvSpPr>
            <p:nvPr/>
          </p:nvSpPr>
          <p:spPr bwMode="gray">
            <a:xfrm>
              <a:off x="468313" y="2614613"/>
              <a:ext cx="2491610" cy="914399"/>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Therapie-</a:t>
              </a:r>
            </a:p>
            <a:p>
              <a:pPr algn="l">
                <a:buClrTx/>
                <a:buSzPct val="80000"/>
                <a:buFont typeface="Wingdings" pitchFamily="2" charset="2"/>
                <a:buNone/>
              </a:pPr>
              <a:r>
                <a:rPr lang="de-DE" sz="1600"/>
                <a:t>anpassen</a:t>
              </a:r>
            </a:p>
          </p:txBody>
        </p:sp>
        <p:sp>
          <p:nvSpPr>
            <p:cNvPr id="16400" name="Line 8"/>
            <p:cNvSpPr>
              <a:spLocks noChangeShapeType="1"/>
            </p:cNvSpPr>
            <p:nvPr/>
          </p:nvSpPr>
          <p:spPr bwMode="gray">
            <a:xfrm>
              <a:off x="4959350" y="4367213"/>
              <a:ext cx="3789363" cy="0"/>
            </a:xfrm>
            <a:prstGeom prst="line">
              <a:avLst/>
            </a:prstGeom>
            <a:noFill/>
            <a:ln w="9525">
              <a:solidFill>
                <a:schemeClr val="tx1"/>
              </a:solidFill>
              <a:round/>
              <a:headEnd/>
              <a:tailEnd/>
            </a:ln>
          </p:spPr>
          <p:txBody>
            <a:bodyPr wrap="none" anchor="ctr"/>
            <a:lstStyle/>
            <a:p>
              <a:endParaRPr lang="de-DE"/>
            </a:p>
          </p:txBody>
        </p:sp>
        <p:sp>
          <p:nvSpPr>
            <p:cNvPr id="16401" name="Rectangle 9"/>
            <p:cNvSpPr>
              <a:spLocks noChangeArrowheads="1"/>
            </p:cNvSpPr>
            <p:nvPr/>
          </p:nvSpPr>
          <p:spPr bwMode="gray">
            <a:xfrm>
              <a:off x="5949855" y="4367213"/>
              <a:ext cx="2989932" cy="914399"/>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„Therapiestunde“</a:t>
              </a:r>
            </a:p>
          </p:txBody>
        </p:sp>
        <p:sp>
          <p:nvSpPr>
            <p:cNvPr id="16402" name="Oval 10"/>
            <p:cNvSpPr>
              <a:spLocks noChangeArrowheads="1"/>
            </p:cNvSpPr>
            <p:nvPr/>
          </p:nvSpPr>
          <p:spPr bwMode="gray">
            <a:xfrm>
              <a:off x="2840038" y="2166938"/>
              <a:ext cx="3460750" cy="3454400"/>
            </a:xfrm>
            <a:prstGeom prst="ellipse">
              <a:avLst/>
            </a:prstGeom>
            <a:solidFill>
              <a:schemeClr val="bg1"/>
            </a:solidFill>
            <a:ln w="9525" algn="ctr">
              <a:solidFill>
                <a:schemeClr val="bg1"/>
              </a:solidFill>
              <a:round/>
              <a:headEnd/>
              <a:tailEnd/>
            </a:ln>
          </p:spPr>
          <p:txBody>
            <a:bodyPr wrap="none" anchor="ctr"/>
            <a:lstStyle/>
            <a:p>
              <a:endParaRPr lang="de-DE"/>
            </a:p>
          </p:txBody>
        </p:sp>
        <p:sp>
          <p:nvSpPr>
            <p:cNvPr id="16403" name="Oval 11"/>
            <p:cNvSpPr>
              <a:spLocks noChangeArrowheads="1"/>
            </p:cNvSpPr>
            <p:nvPr/>
          </p:nvSpPr>
          <p:spPr bwMode="gray">
            <a:xfrm>
              <a:off x="3736975" y="3068638"/>
              <a:ext cx="1670050" cy="1671637"/>
            </a:xfrm>
            <a:prstGeom prst="ellipse">
              <a:avLst/>
            </a:prstGeom>
            <a:solidFill>
              <a:schemeClr val="bg1"/>
            </a:solidFill>
            <a:ln w="19050">
              <a:solidFill>
                <a:schemeClr val="bg2"/>
              </a:solidFill>
              <a:round/>
              <a:headEnd/>
              <a:tailEnd/>
            </a:ln>
          </p:spPr>
          <p:txBody>
            <a:bodyPr lIns="0" tIns="82800" rIns="0" anchor="ctr"/>
            <a:lstStyle/>
            <a:p>
              <a:pPr>
                <a:buClrTx/>
                <a:buSzPct val="80000"/>
                <a:buFont typeface="Wingdings" pitchFamily="2" charset="2"/>
                <a:buNone/>
              </a:pPr>
              <a:r>
                <a:rPr lang="de-DE">
                  <a:solidFill>
                    <a:schemeClr val="bg2"/>
                  </a:solidFill>
                  <a:latin typeface="Franklin Gothic Medium" pitchFamily="34" charset="0"/>
                </a:rPr>
                <a:t>BT</a:t>
              </a:r>
            </a:p>
            <a:p>
              <a:pPr>
                <a:buClrTx/>
                <a:buSzPct val="80000"/>
                <a:buFont typeface="Wingdings" pitchFamily="2" charset="2"/>
                <a:buNone/>
              </a:pPr>
              <a:r>
                <a:rPr lang="de-DE">
                  <a:solidFill>
                    <a:schemeClr val="bg2"/>
                  </a:solidFill>
                  <a:latin typeface="Franklin Gothic Medium" pitchFamily="34" charset="0"/>
                </a:rPr>
                <a:t>„N.-W.“</a:t>
              </a:r>
            </a:p>
          </p:txBody>
        </p:sp>
        <p:sp>
          <p:nvSpPr>
            <p:cNvPr id="16404" name="Freeform 12"/>
            <p:cNvSpPr>
              <a:spLocks/>
            </p:cNvSpPr>
            <p:nvPr/>
          </p:nvSpPr>
          <p:spPr bwMode="gray">
            <a:xfrm>
              <a:off x="4270375" y="3935413"/>
              <a:ext cx="1927225" cy="1581150"/>
            </a:xfrm>
            <a:custGeom>
              <a:avLst/>
              <a:gdLst>
                <a:gd name="T0" fmla="*/ 2147483647 w 1077"/>
                <a:gd name="T1" fmla="*/ 2147483647 h 885"/>
                <a:gd name="T2" fmla="*/ 2147483647 w 1077"/>
                <a:gd name="T3" fmla="*/ 2147483647 h 885"/>
                <a:gd name="T4" fmla="*/ 2147483647 w 1077"/>
                <a:gd name="T5" fmla="*/ 2147483647 h 885"/>
                <a:gd name="T6" fmla="*/ 2147483647 w 1077"/>
                <a:gd name="T7" fmla="*/ 2147483647 h 885"/>
                <a:gd name="T8" fmla="*/ 2147483647 w 1077"/>
                <a:gd name="T9" fmla="*/ 2147483647 h 885"/>
                <a:gd name="T10" fmla="*/ 2147483647 w 1077"/>
                <a:gd name="T11" fmla="*/ 2147483647 h 885"/>
                <a:gd name="T12" fmla="*/ 2147483647 w 1077"/>
                <a:gd name="T13" fmla="*/ 2147483647 h 885"/>
                <a:gd name="T14" fmla="*/ 2147483647 w 1077"/>
                <a:gd name="T15" fmla="*/ 2147483647 h 885"/>
                <a:gd name="T16" fmla="*/ 2147483647 w 1077"/>
                <a:gd name="T17" fmla="*/ 2147483647 h 885"/>
                <a:gd name="T18" fmla="*/ 2147483647 w 1077"/>
                <a:gd name="T19" fmla="*/ 2147483647 h 885"/>
                <a:gd name="T20" fmla="*/ 2147483647 w 1077"/>
                <a:gd name="T21" fmla="*/ 2147483647 h 885"/>
                <a:gd name="T22" fmla="*/ 2147483647 w 1077"/>
                <a:gd name="T23" fmla="*/ 2147483647 h 885"/>
                <a:gd name="T24" fmla="*/ 2147483647 w 1077"/>
                <a:gd name="T25" fmla="*/ 2147483647 h 885"/>
                <a:gd name="T26" fmla="*/ 2147483647 w 1077"/>
                <a:gd name="T27" fmla="*/ 2147483647 h 885"/>
                <a:gd name="T28" fmla="*/ 2147483647 w 1077"/>
                <a:gd name="T29" fmla="*/ 2147483647 h 885"/>
                <a:gd name="T30" fmla="*/ 2147483647 w 1077"/>
                <a:gd name="T31" fmla="*/ 2147483647 h 885"/>
                <a:gd name="T32" fmla="*/ 2147483647 w 1077"/>
                <a:gd name="T33" fmla="*/ 2147483647 h 885"/>
                <a:gd name="T34" fmla="*/ 2147483647 w 1077"/>
                <a:gd name="T35" fmla="*/ 2147483647 h 885"/>
                <a:gd name="T36" fmla="*/ 2147483647 w 1077"/>
                <a:gd name="T37" fmla="*/ 2147483647 h 885"/>
                <a:gd name="T38" fmla="*/ 2147483647 w 1077"/>
                <a:gd name="T39" fmla="*/ 2147483647 h 885"/>
                <a:gd name="T40" fmla="*/ 2147483647 w 1077"/>
                <a:gd name="T41" fmla="*/ 2147483647 h 885"/>
                <a:gd name="T42" fmla="*/ 2147483647 w 1077"/>
                <a:gd name="T43" fmla="*/ 2147483647 h 885"/>
                <a:gd name="T44" fmla="*/ 2147483647 w 1077"/>
                <a:gd name="T45" fmla="*/ 2147483647 h 885"/>
                <a:gd name="T46" fmla="*/ 2147483647 w 1077"/>
                <a:gd name="T47" fmla="*/ 2147483647 h 885"/>
                <a:gd name="T48" fmla="*/ 2147483647 w 1077"/>
                <a:gd name="T49" fmla="*/ 2147483647 h 885"/>
                <a:gd name="T50" fmla="*/ 2147483647 w 1077"/>
                <a:gd name="T51" fmla="*/ 2147483647 h 885"/>
                <a:gd name="T52" fmla="*/ 2147483647 w 1077"/>
                <a:gd name="T53" fmla="*/ 2147483647 h 885"/>
                <a:gd name="T54" fmla="*/ 2147483647 w 1077"/>
                <a:gd name="T55" fmla="*/ 2147483647 h 885"/>
                <a:gd name="T56" fmla="*/ 2147483647 w 1077"/>
                <a:gd name="T57" fmla="*/ 2147483647 h 885"/>
                <a:gd name="T58" fmla="*/ 2147483647 w 1077"/>
                <a:gd name="T59" fmla="*/ 2147483647 h 885"/>
                <a:gd name="T60" fmla="*/ 2147483647 w 1077"/>
                <a:gd name="T61" fmla="*/ 2147483647 h 885"/>
                <a:gd name="T62" fmla="*/ 2147483647 w 1077"/>
                <a:gd name="T63" fmla="*/ 2147483647 h 885"/>
                <a:gd name="T64" fmla="*/ 2147483647 w 1077"/>
                <a:gd name="T65" fmla="*/ 2147483647 h 885"/>
                <a:gd name="T66" fmla="*/ 2147483647 w 1077"/>
                <a:gd name="T67" fmla="*/ 2147483647 h 885"/>
                <a:gd name="T68" fmla="*/ 2147483647 w 1077"/>
                <a:gd name="T69" fmla="*/ 2147483647 h 885"/>
                <a:gd name="T70" fmla="*/ 2147483647 w 1077"/>
                <a:gd name="T71" fmla="*/ 2147483647 h 885"/>
                <a:gd name="T72" fmla="*/ 2147483647 w 1077"/>
                <a:gd name="T73" fmla="*/ 0 h 8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77"/>
                <a:gd name="T112" fmla="*/ 0 h 885"/>
                <a:gd name="T113" fmla="*/ 1077 w 1077"/>
                <a:gd name="T114" fmla="*/ 885 h 8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77" h="885">
                  <a:moveTo>
                    <a:pt x="1077" y="0"/>
                  </a:moveTo>
                  <a:lnTo>
                    <a:pt x="872" y="175"/>
                  </a:lnTo>
                  <a:lnTo>
                    <a:pt x="687" y="20"/>
                  </a:lnTo>
                  <a:lnTo>
                    <a:pt x="686" y="46"/>
                  </a:lnTo>
                  <a:lnTo>
                    <a:pt x="681" y="69"/>
                  </a:lnTo>
                  <a:lnTo>
                    <a:pt x="676" y="94"/>
                  </a:lnTo>
                  <a:lnTo>
                    <a:pt x="671" y="118"/>
                  </a:lnTo>
                  <a:lnTo>
                    <a:pt x="662" y="140"/>
                  </a:lnTo>
                  <a:lnTo>
                    <a:pt x="654" y="163"/>
                  </a:lnTo>
                  <a:lnTo>
                    <a:pt x="645" y="185"/>
                  </a:lnTo>
                  <a:lnTo>
                    <a:pt x="635" y="207"/>
                  </a:lnTo>
                  <a:lnTo>
                    <a:pt x="624" y="229"/>
                  </a:lnTo>
                  <a:lnTo>
                    <a:pt x="612" y="249"/>
                  </a:lnTo>
                  <a:lnTo>
                    <a:pt x="598" y="269"/>
                  </a:lnTo>
                  <a:lnTo>
                    <a:pt x="585" y="289"/>
                  </a:lnTo>
                  <a:lnTo>
                    <a:pt x="570" y="307"/>
                  </a:lnTo>
                  <a:lnTo>
                    <a:pt x="555" y="326"/>
                  </a:lnTo>
                  <a:lnTo>
                    <a:pt x="538" y="343"/>
                  </a:lnTo>
                  <a:lnTo>
                    <a:pt x="521" y="359"/>
                  </a:lnTo>
                  <a:lnTo>
                    <a:pt x="503" y="375"/>
                  </a:lnTo>
                  <a:lnTo>
                    <a:pt x="484" y="390"/>
                  </a:lnTo>
                  <a:lnTo>
                    <a:pt x="464" y="403"/>
                  </a:lnTo>
                  <a:lnTo>
                    <a:pt x="444" y="417"/>
                  </a:lnTo>
                  <a:lnTo>
                    <a:pt x="424" y="430"/>
                  </a:lnTo>
                  <a:lnTo>
                    <a:pt x="403" y="440"/>
                  </a:lnTo>
                  <a:lnTo>
                    <a:pt x="382" y="452"/>
                  </a:lnTo>
                  <a:lnTo>
                    <a:pt x="358" y="460"/>
                  </a:lnTo>
                  <a:lnTo>
                    <a:pt x="336" y="469"/>
                  </a:lnTo>
                  <a:lnTo>
                    <a:pt x="313" y="477"/>
                  </a:lnTo>
                  <a:lnTo>
                    <a:pt x="289" y="484"/>
                  </a:lnTo>
                  <a:lnTo>
                    <a:pt x="266" y="489"/>
                  </a:lnTo>
                  <a:lnTo>
                    <a:pt x="241" y="492"/>
                  </a:lnTo>
                  <a:lnTo>
                    <a:pt x="215" y="495"/>
                  </a:lnTo>
                  <a:lnTo>
                    <a:pt x="190" y="497"/>
                  </a:lnTo>
                  <a:lnTo>
                    <a:pt x="165" y="497"/>
                  </a:lnTo>
                  <a:lnTo>
                    <a:pt x="155" y="497"/>
                  </a:lnTo>
                  <a:lnTo>
                    <a:pt x="0" y="680"/>
                  </a:lnTo>
                  <a:lnTo>
                    <a:pt x="175" y="885"/>
                  </a:lnTo>
                  <a:lnTo>
                    <a:pt x="220" y="883"/>
                  </a:lnTo>
                  <a:lnTo>
                    <a:pt x="266" y="878"/>
                  </a:lnTo>
                  <a:lnTo>
                    <a:pt x="311" y="873"/>
                  </a:lnTo>
                  <a:lnTo>
                    <a:pt x="355" y="865"/>
                  </a:lnTo>
                  <a:lnTo>
                    <a:pt x="397" y="855"/>
                  </a:lnTo>
                  <a:lnTo>
                    <a:pt x="439" y="843"/>
                  </a:lnTo>
                  <a:lnTo>
                    <a:pt x="481" y="828"/>
                  </a:lnTo>
                  <a:lnTo>
                    <a:pt x="521" y="813"/>
                  </a:lnTo>
                  <a:lnTo>
                    <a:pt x="560" y="794"/>
                  </a:lnTo>
                  <a:lnTo>
                    <a:pt x="598" y="774"/>
                  </a:lnTo>
                  <a:lnTo>
                    <a:pt x="635" y="752"/>
                  </a:lnTo>
                  <a:lnTo>
                    <a:pt x="672" y="731"/>
                  </a:lnTo>
                  <a:lnTo>
                    <a:pt x="707" y="705"/>
                  </a:lnTo>
                  <a:lnTo>
                    <a:pt x="741" y="678"/>
                  </a:lnTo>
                  <a:lnTo>
                    <a:pt x="773" y="652"/>
                  </a:lnTo>
                  <a:lnTo>
                    <a:pt x="805" y="621"/>
                  </a:lnTo>
                  <a:lnTo>
                    <a:pt x="835" y="591"/>
                  </a:lnTo>
                  <a:lnTo>
                    <a:pt x="864" y="559"/>
                  </a:lnTo>
                  <a:lnTo>
                    <a:pt x="891" y="526"/>
                  </a:lnTo>
                  <a:lnTo>
                    <a:pt x="916" y="492"/>
                  </a:lnTo>
                  <a:lnTo>
                    <a:pt x="939" y="455"/>
                  </a:lnTo>
                  <a:lnTo>
                    <a:pt x="961" y="418"/>
                  </a:lnTo>
                  <a:lnTo>
                    <a:pt x="981" y="381"/>
                  </a:lnTo>
                  <a:lnTo>
                    <a:pt x="1000" y="343"/>
                  </a:lnTo>
                  <a:lnTo>
                    <a:pt x="1017" y="302"/>
                  </a:lnTo>
                  <a:lnTo>
                    <a:pt x="1032" y="260"/>
                  </a:lnTo>
                  <a:lnTo>
                    <a:pt x="1043" y="220"/>
                  </a:lnTo>
                  <a:lnTo>
                    <a:pt x="1055" y="176"/>
                  </a:lnTo>
                  <a:lnTo>
                    <a:pt x="1064" y="133"/>
                  </a:lnTo>
                  <a:lnTo>
                    <a:pt x="1070" y="89"/>
                  </a:lnTo>
                  <a:lnTo>
                    <a:pt x="1075" y="46"/>
                  </a:lnTo>
                  <a:lnTo>
                    <a:pt x="1077" y="0"/>
                  </a:lnTo>
                  <a:close/>
                </a:path>
              </a:pathLst>
            </a:custGeom>
            <a:solidFill>
              <a:schemeClr val="accent2"/>
            </a:solidFill>
            <a:ln w="9525">
              <a:noFill/>
              <a:round/>
              <a:headEnd/>
              <a:tailEnd/>
            </a:ln>
          </p:spPr>
          <p:txBody>
            <a:bodyPr/>
            <a:lstStyle/>
            <a:p>
              <a:endParaRPr lang="de-DE"/>
            </a:p>
          </p:txBody>
        </p:sp>
        <p:sp>
          <p:nvSpPr>
            <p:cNvPr id="16405" name="Freeform 13"/>
            <p:cNvSpPr>
              <a:spLocks/>
            </p:cNvSpPr>
            <p:nvPr/>
          </p:nvSpPr>
          <p:spPr bwMode="gray">
            <a:xfrm>
              <a:off x="4610100" y="2265363"/>
              <a:ext cx="1587500" cy="1916112"/>
            </a:xfrm>
            <a:custGeom>
              <a:avLst/>
              <a:gdLst>
                <a:gd name="T0" fmla="*/ 2147483647 w 888"/>
                <a:gd name="T1" fmla="*/ 2147483647 h 1073"/>
                <a:gd name="T2" fmla="*/ 2147483647 w 888"/>
                <a:gd name="T3" fmla="*/ 2147483647 h 1073"/>
                <a:gd name="T4" fmla="*/ 2147483647 w 888"/>
                <a:gd name="T5" fmla="*/ 2147483647 h 1073"/>
                <a:gd name="T6" fmla="*/ 2147483647 w 888"/>
                <a:gd name="T7" fmla="*/ 2147483647 h 1073"/>
                <a:gd name="T8" fmla="*/ 2147483647 w 888"/>
                <a:gd name="T9" fmla="*/ 2147483647 h 1073"/>
                <a:gd name="T10" fmla="*/ 2147483647 w 888"/>
                <a:gd name="T11" fmla="*/ 2147483647 h 1073"/>
                <a:gd name="T12" fmla="*/ 2147483647 w 888"/>
                <a:gd name="T13" fmla="*/ 2147483647 h 1073"/>
                <a:gd name="T14" fmla="*/ 2147483647 w 888"/>
                <a:gd name="T15" fmla="*/ 2147483647 h 1073"/>
                <a:gd name="T16" fmla="*/ 2147483647 w 888"/>
                <a:gd name="T17" fmla="*/ 2147483647 h 1073"/>
                <a:gd name="T18" fmla="*/ 2147483647 w 888"/>
                <a:gd name="T19" fmla="*/ 2147483647 h 1073"/>
                <a:gd name="T20" fmla="*/ 2147483647 w 888"/>
                <a:gd name="T21" fmla="*/ 2147483647 h 1073"/>
                <a:gd name="T22" fmla="*/ 2147483647 w 888"/>
                <a:gd name="T23" fmla="*/ 2147483647 h 1073"/>
                <a:gd name="T24" fmla="*/ 2147483647 w 888"/>
                <a:gd name="T25" fmla="*/ 2147483647 h 1073"/>
                <a:gd name="T26" fmla="*/ 2147483647 w 888"/>
                <a:gd name="T27" fmla="*/ 2147483647 h 1073"/>
                <a:gd name="T28" fmla="*/ 2147483647 w 888"/>
                <a:gd name="T29" fmla="*/ 2147483647 h 1073"/>
                <a:gd name="T30" fmla="*/ 2147483647 w 888"/>
                <a:gd name="T31" fmla="*/ 2147483647 h 1073"/>
                <a:gd name="T32" fmla="*/ 2147483647 w 888"/>
                <a:gd name="T33" fmla="*/ 2147483647 h 1073"/>
                <a:gd name="T34" fmla="*/ 2147483647 w 888"/>
                <a:gd name="T35" fmla="*/ 2147483647 h 1073"/>
                <a:gd name="T36" fmla="*/ 2147483647 w 888"/>
                <a:gd name="T37" fmla="*/ 2147483647 h 1073"/>
                <a:gd name="T38" fmla="*/ 2147483647 w 888"/>
                <a:gd name="T39" fmla="*/ 2147483647 h 1073"/>
                <a:gd name="T40" fmla="*/ 2147483647 w 888"/>
                <a:gd name="T41" fmla="*/ 2147483647 h 1073"/>
                <a:gd name="T42" fmla="*/ 2147483647 w 888"/>
                <a:gd name="T43" fmla="*/ 2147483647 h 1073"/>
                <a:gd name="T44" fmla="*/ 2147483647 w 888"/>
                <a:gd name="T45" fmla="*/ 2147483647 h 1073"/>
                <a:gd name="T46" fmla="*/ 2147483647 w 888"/>
                <a:gd name="T47" fmla="*/ 2147483647 h 1073"/>
                <a:gd name="T48" fmla="*/ 2147483647 w 888"/>
                <a:gd name="T49" fmla="*/ 2147483647 h 1073"/>
                <a:gd name="T50" fmla="*/ 2147483647 w 888"/>
                <a:gd name="T51" fmla="*/ 2147483647 h 1073"/>
                <a:gd name="T52" fmla="*/ 2147483647 w 888"/>
                <a:gd name="T53" fmla="*/ 2147483647 h 1073"/>
                <a:gd name="T54" fmla="*/ 2147483647 w 888"/>
                <a:gd name="T55" fmla="*/ 2147483647 h 1073"/>
                <a:gd name="T56" fmla="*/ 2147483647 w 888"/>
                <a:gd name="T57" fmla="*/ 2147483647 h 1073"/>
                <a:gd name="T58" fmla="*/ 2147483647 w 888"/>
                <a:gd name="T59" fmla="*/ 2147483647 h 1073"/>
                <a:gd name="T60" fmla="*/ 2147483647 w 888"/>
                <a:gd name="T61" fmla="*/ 2147483647 h 1073"/>
                <a:gd name="T62" fmla="*/ 2147483647 w 888"/>
                <a:gd name="T63" fmla="*/ 2147483647 h 1073"/>
                <a:gd name="T64" fmla="*/ 2147483647 w 888"/>
                <a:gd name="T65" fmla="*/ 2147483647 h 1073"/>
                <a:gd name="T66" fmla="*/ 2147483647 w 888"/>
                <a:gd name="T67" fmla="*/ 2147483647 h 1073"/>
                <a:gd name="T68" fmla="*/ 2147483647 w 888"/>
                <a:gd name="T69" fmla="*/ 2147483647 h 1073"/>
                <a:gd name="T70" fmla="*/ 0 w 888"/>
                <a:gd name="T71" fmla="*/ 0 h 1073"/>
                <a:gd name="T72" fmla="*/ 2147483647 w 888"/>
                <a:gd name="T73" fmla="*/ 2147483647 h 107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88"/>
                <a:gd name="T112" fmla="*/ 0 h 1073"/>
                <a:gd name="T113" fmla="*/ 888 w 888"/>
                <a:gd name="T114" fmla="*/ 1073 h 107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88" h="1073">
                  <a:moveTo>
                    <a:pt x="23" y="386"/>
                  </a:moveTo>
                  <a:lnTo>
                    <a:pt x="18" y="388"/>
                  </a:lnTo>
                  <a:lnTo>
                    <a:pt x="43" y="391"/>
                  </a:lnTo>
                  <a:lnTo>
                    <a:pt x="68" y="395"/>
                  </a:lnTo>
                  <a:lnTo>
                    <a:pt x="92" y="400"/>
                  </a:lnTo>
                  <a:lnTo>
                    <a:pt x="117" y="406"/>
                  </a:lnTo>
                  <a:lnTo>
                    <a:pt x="141" y="413"/>
                  </a:lnTo>
                  <a:lnTo>
                    <a:pt x="162" y="421"/>
                  </a:lnTo>
                  <a:lnTo>
                    <a:pt x="186" y="430"/>
                  </a:lnTo>
                  <a:lnTo>
                    <a:pt x="208" y="440"/>
                  </a:lnTo>
                  <a:lnTo>
                    <a:pt x="228" y="452"/>
                  </a:lnTo>
                  <a:lnTo>
                    <a:pt x="250" y="463"/>
                  </a:lnTo>
                  <a:lnTo>
                    <a:pt x="270" y="477"/>
                  </a:lnTo>
                  <a:lnTo>
                    <a:pt x="290" y="490"/>
                  </a:lnTo>
                  <a:lnTo>
                    <a:pt x="309" y="505"/>
                  </a:lnTo>
                  <a:lnTo>
                    <a:pt x="327" y="520"/>
                  </a:lnTo>
                  <a:lnTo>
                    <a:pt x="344" y="537"/>
                  </a:lnTo>
                  <a:lnTo>
                    <a:pt x="361" y="554"/>
                  </a:lnTo>
                  <a:lnTo>
                    <a:pt x="376" y="573"/>
                  </a:lnTo>
                  <a:lnTo>
                    <a:pt x="391" y="591"/>
                  </a:lnTo>
                  <a:lnTo>
                    <a:pt x="406" y="609"/>
                  </a:lnTo>
                  <a:lnTo>
                    <a:pt x="419" y="630"/>
                  </a:lnTo>
                  <a:lnTo>
                    <a:pt x="431" y="650"/>
                  </a:lnTo>
                  <a:lnTo>
                    <a:pt x="443" y="672"/>
                  </a:lnTo>
                  <a:lnTo>
                    <a:pt x="453" y="693"/>
                  </a:lnTo>
                  <a:lnTo>
                    <a:pt x="463" y="715"/>
                  </a:lnTo>
                  <a:lnTo>
                    <a:pt x="471" y="739"/>
                  </a:lnTo>
                  <a:lnTo>
                    <a:pt x="480" y="762"/>
                  </a:lnTo>
                  <a:lnTo>
                    <a:pt x="487" y="786"/>
                  </a:lnTo>
                  <a:lnTo>
                    <a:pt x="492" y="809"/>
                  </a:lnTo>
                  <a:lnTo>
                    <a:pt x="495" y="834"/>
                  </a:lnTo>
                  <a:lnTo>
                    <a:pt x="498" y="860"/>
                  </a:lnTo>
                  <a:lnTo>
                    <a:pt x="500" y="885"/>
                  </a:lnTo>
                  <a:lnTo>
                    <a:pt x="502" y="910"/>
                  </a:lnTo>
                  <a:lnTo>
                    <a:pt x="500" y="920"/>
                  </a:lnTo>
                  <a:lnTo>
                    <a:pt x="683" y="1073"/>
                  </a:lnTo>
                  <a:lnTo>
                    <a:pt x="888" y="897"/>
                  </a:lnTo>
                  <a:lnTo>
                    <a:pt x="886" y="851"/>
                  </a:lnTo>
                  <a:lnTo>
                    <a:pt x="883" y="808"/>
                  </a:lnTo>
                  <a:lnTo>
                    <a:pt x="876" y="762"/>
                  </a:lnTo>
                  <a:lnTo>
                    <a:pt x="868" y="719"/>
                  </a:lnTo>
                  <a:lnTo>
                    <a:pt x="858" y="677"/>
                  </a:lnTo>
                  <a:lnTo>
                    <a:pt x="846" y="635"/>
                  </a:lnTo>
                  <a:lnTo>
                    <a:pt x="831" y="594"/>
                  </a:lnTo>
                  <a:lnTo>
                    <a:pt x="816" y="554"/>
                  </a:lnTo>
                  <a:lnTo>
                    <a:pt x="797" y="514"/>
                  </a:lnTo>
                  <a:lnTo>
                    <a:pt x="777" y="475"/>
                  </a:lnTo>
                  <a:lnTo>
                    <a:pt x="755" y="438"/>
                  </a:lnTo>
                  <a:lnTo>
                    <a:pt x="733" y="403"/>
                  </a:lnTo>
                  <a:lnTo>
                    <a:pt x="708" y="368"/>
                  </a:lnTo>
                  <a:lnTo>
                    <a:pt x="681" y="334"/>
                  </a:lnTo>
                  <a:lnTo>
                    <a:pt x="653" y="302"/>
                  </a:lnTo>
                  <a:lnTo>
                    <a:pt x="624" y="270"/>
                  </a:lnTo>
                  <a:lnTo>
                    <a:pt x="594" y="242"/>
                  </a:lnTo>
                  <a:lnTo>
                    <a:pt x="562" y="213"/>
                  </a:lnTo>
                  <a:lnTo>
                    <a:pt x="529" y="186"/>
                  </a:lnTo>
                  <a:lnTo>
                    <a:pt x="493" y="161"/>
                  </a:lnTo>
                  <a:lnTo>
                    <a:pt x="458" y="138"/>
                  </a:lnTo>
                  <a:lnTo>
                    <a:pt x="421" y="116"/>
                  </a:lnTo>
                  <a:lnTo>
                    <a:pt x="382" y="96"/>
                  </a:lnTo>
                  <a:lnTo>
                    <a:pt x="344" y="77"/>
                  </a:lnTo>
                  <a:lnTo>
                    <a:pt x="304" y="60"/>
                  </a:lnTo>
                  <a:lnTo>
                    <a:pt x="262" y="45"/>
                  </a:lnTo>
                  <a:lnTo>
                    <a:pt x="220" y="34"/>
                  </a:lnTo>
                  <a:lnTo>
                    <a:pt x="178" y="22"/>
                  </a:lnTo>
                  <a:lnTo>
                    <a:pt x="134" y="13"/>
                  </a:lnTo>
                  <a:lnTo>
                    <a:pt x="90" y="7"/>
                  </a:lnTo>
                  <a:lnTo>
                    <a:pt x="45" y="2"/>
                  </a:lnTo>
                  <a:lnTo>
                    <a:pt x="0" y="0"/>
                  </a:lnTo>
                  <a:lnTo>
                    <a:pt x="178" y="207"/>
                  </a:lnTo>
                  <a:lnTo>
                    <a:pt x="23" y="386"/>
                  </a:lnTo>
                  <a:close/>
                </a:path>
              </a:pathLst>
            </a:custGeom>
            <a:solidFill>
              <a:schemeClr val="accent1"/>
            </a:solidFill>
            <a:ln w="9525">
              <a:noFill/>
              <a:round/>
              <a:headEnd/>
              <a:tailEnd/>
            </a:ln>
          </p:spPr>
          <p:txBody>
            <a:bodyPr/>
            <a:lstStyle/>
            <a:p>
              <a:endParaRPr lang="de-DE"/>
            </a:p>
          </p:txBody>
        </p:sp>
        <p:sp>
          <p:nvSpPr>
            <p:cNvPr id="16406" name="Freeform 14"/>
            <p:cNvSpPr>
              <a:spLocks/>
            </p:cNvSpPr>
            <p:nvPr/>
          </p:nvSpPr>
          <p:spPr bwMode="gray">
            <a:xfrm>
              <a:off x="2936875" y="3600450"/>
              <a:ext cx="1581150" cy="1912938"/>
            </a:xfrm>
            <a:custGeom>
              <a:avLst/>
              <a:gdLst>
                <a:gd name="T0" fmla="*/ 2147483647 w 885"/>
                <a:gd name="T1" fmla="*/ 2147483647 h 1071"/>
                <a:gd name="T2" fmla="*/ 2147483647 w 885"/>
                <a:gd name="T3" fmla="*/ 2147483647 h 1071"/>
                <a:gd name="T4" fmla="*/ 2147483647 w 885"/>
                <a:gd name="T5" fmla="*/ 2147483647 h 1071"/>
                <a:gd name="T6" fmla="*/ 2147483647 w 885"/>
                <a:gd name="T7" fmla="*/ 2147483647 h 1071"/>
                <a:gd name="T8" fmla="*/ 2147483647 w 885"/>
                <a:gd name="T9" fmla="*/ 2147483647 h 1071"/>
                <a:gd name="T10" fmla="*/ 2147483647 w 885"/>
                <a:gd name="T11" fmla="*/ 2147483647 h 1071"/>
                <a:gd name="T12" fmla="*/ 2147483647 w 885"/>
                <a:gd name="T13" fmla="*/ 2147483647 h 1071"/>
                <a:gd name="T14" fmla="*/ 2147483647 w 885"/>
                <a:gd name="T15" fmla="*/ 2147483647 h 1071"/>
                <a:gd name="T16" fmla="*/ 2147483647 w 885"/>
                <a:gd name="T17" fmla="*/ 2147483647 h 1071"/>
                <a:gd name="T18" fmla="*/ 2147483647 w 885"/>
                <a:gd name="T19" fmla="*/ 2147483647 h 1071"/>
                <a:gd name="T20" fmla="*/ 2147483647 w 885"/>
                <a:gd name="T21" fmla="*/ 2147483647 h 1071"/>
                <a:gd name="T22" fmla="*/ 2147483647 w 885"/>
                <a:gd name="T23" fmla="*/ 2147483647 h 1071"/>
                <a:gd name="T24" fmla="*/ 2147483647 w 885"/>
                <a:gd name="T25" fmla="*/ 2147483647 h 1071"/>
                <a:gd name="T26" fmla="*/ 2147483647 w 885"/>
                <a:gd name="T27" fmla="*/ 2147483647 h 1071"/>
                <a:gd name="T28" fmla="*/ 2147483647 w 885"/>
                <a:gd name="T29" fmla="*/ 2147483647 h 1071"/>
                <a:gd name="T30" fmla="*/ 2147483647 w 885"/>
                <a:gd name="T31" fmla="*/ 2147483647 h 1071"/>
                <a:gd name="T32" fmla="*/ 2147483647 w 885"/>
                <a:gd name="T33" fmla="*/ 2147483647 h 1071"/>
                <a:gd name="T34" fmla="*/ 2147483647 w 885"/>
                <a:gd name="T35" fmla="*/ 2147483647 h 1071"/>
                <a:gd name="T36" fmla="*/ 0 w 885"/>
                <a:gd name="T37" fmla="*/ 2147483647 h 1071"/>
                <a:gd name="T38" fmla="*/ 2147483647 w 885"/>
                <a:gd name="T39" fmla="*/ 2147483647 h 1071"/>
                <a:gd name="T40" fmla="*/ 2147483647 w 885"/>
                <a:gd name="T41" fmla="*/ 2147483647 h 1071"/>
                <a:gd name="T42" fmla="*/ 2147483647 w 885"/>
                <a:gd name="T43" fmla="*/ 2147483647 h 1071"/>
                <a:gd name="T44" fmla="*/ 2147483647 w 885"/>
                <a:gd name="T45" fmla="*/ 2147483647 h 1071"/>
                <a:gd name="T46" fmla="*/ 2147483647 w 885"/>
                <a:gd name="T47" fmla="*/ 2147483647 h 1071"/>
                <a:gd name="T48" fmla="*/ 2147483647 w 885"/>
                <a:gd name="T49" fmla="*/ 2147483647 h 1071"/>
                <a:gd name="T50" fmla="*/ 2147483647 w 885"/>
                <a:gd name="T51" fmla="*/ 2147483647 h 1071"/>
                <a:gd name="T52" fmla="*/ 2147483647 w 885"/>
                <a:gd name="T53" fmla="*/ 2147483647 h 1071"/>
                <a:gd name="T54" fmla="*/ 2147483647 w 885"/>
                <a:gd name="T55" fmla="*/ 2147483647 h 1071"/>
                <a:gd name="T56" fmla="*/ 2147483647 w 885"/>
                <a:gd name="T57" fmla="*/ 2147483647 h 1071"/>
                <a:gd name="T58" fmla="*/ 2147483647 w 885"/>
                <a:gd name="T59" fmla="*/ 2147483647 h 1071"/>
                <a:gd name="T60" fmla="*/ 2147483647 w 885"/>
                <a:gd name="T61" fmla="*/ 2147483647 h 1071"/>
                <a:gd name="T62" fmla="*/ 2147483647 w 885"/>
                <a:gd name="T63" fmla="*/ 2147483647 h 1071"/>
                <a:gd name="T64" fmla="*/ 2147483647 w 885"/>
                <a:gd name="T65" fmla="*/ 2147483647 h 1071"/>
                <a:gd name="T66" fmla="*/ 2147483647 w 885"/>
                <a:gd name="T67" fmla="*/ 2147483647 h 1071"/>
                <a:gd name="T68" fmla="*/ 2147483647 w 885"/>
                <a:gd name="T69" fmla="*/ 2147483647 h 1071"/>
                <a:gd name="T70" fmla="*/ 2147483647 w 885"/>
                <a:gd name="T71" fmla="*/ 2147483647 h 10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5"/>
                <a:gd name="T109" fmla="*/ 0 h 1071"/>
                <a:gd name="T110" fmla="*/ 885 w 885"/>
                <a:gd name="T111" fmla="*/ 1071 h 107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5" h="1071">
                  <a:moveTo>
                    <a:pt x="867" y="683"/>
                  </a:moveTo>
                  <a:lnTo>
                    <a:pt x="867" y="683"/>
                  </a:lnTo>
                  <a:lnTo>
                    <a:pt x="841" y="682"/>
                  </a:lnTo>
                  <a:lnTo>
                    <a:pt x="818" y="677"/>
                  </a:lnTo>
                  <a:lnTo>
                    <a:pt x="793" y="672"/>
                  </a:lnTo>
                  <a:lnTo>
                    <a:pt x="769" y="667"/>
                  </a:lnTo>
                  <a:lnTo>
                    <a:pt x="746" y="658"/>
                  </a:lnTo>
                  <a:lnTo>
                    <a:pt x="724" y="650"/>
                  </a:lnTo>
                  <a:lnTo>
                    <a:pt x="700" y="642"/>
                  </a:lnTo>
                  <a:lnTo>
                    <a:pt x="679" y="631"/>
                  </a:lnTo>
                  <a:lnTo>
                    <a:pt x="658" y="620"/>
                  </a:lnTo>
                  <a:lnTo>
                    <a:pt x="637" y="608"/>
                  </a:lnTo>
                  <a:lnTo>
                    <a:pt x="616" y="594"/>
                  </a:lnTo>
                  <a:lnTo>
                    <a:pt x="598" y="581"/>
                  </a:lnTo>
                  <a:lnTo>
                    <a:pt x="578" y="566"/>
                  </a:lnTo>
                  <a:lnTo>
                    <a:pt x="561" y="551"/>
                  </a:lnTo>
                  <a:lnTo>
                    <a:pt x="542" y="534"/>
                  </a:lnTo>
                  <a:lnTo>
                    <a:pt x="526" y="517"/>
                  </a:lnTo>
                  <a:lnTo>
                    <a:pt x="511" y="499"/>
                  </a:lnTo>
                  <a:lnTo>
                    <a:pt x="495" y="480"/>
                  </a:lnTo>
                  <a:lnTo>
                    <a:pt x="482" y="462"/>
                  </a:lnTo>
                  <a:lnTo>
                    <a:pt x="469" y="442"/>
                  </a:lnTo>
                  <a:lnTo>
                    <a:pt x="455" y="422"/>
                  </a:lnTo>
                  <a:lnTo>
                    <a:pt x="445" y="400"/>
                  </a:lnTo>
                  <a:lnTo>
                    <a:pt x="433" y="378"/>
                  </a:lnTo>
                  <a:lnTo>
                    <a:pt x="425" y="356"/>
                  </a:lnTo>
                  <a:lnTo>
                    <a:pt x="417" y="333"/>
                  </a:lnTo>
                  <a:lnTo>
                    <a:pt x="408" y="311"/>
                  </a:lnTo>
                  <a:lnTo>
                    <a:pt x="401" y="287"/>
                  </a:lnTo>
                  <a:lnTo>
                    <a:pt x="396" y="262"/>
                  </a:lnTo>
                  <a:lnTo>
                    <a:pt x="393" y="239"/>
                  </a:lnTo>
                  <a:lnTo>
                    <a:pt x="390" y="213"/>
                  </a:lnTo>
                  <a:lnTo>
                    <a:pt x="388" y="188"/>
                  </a:lnTo>
                  <a:lnTo>
                    <a:pt x="388" y="163"/>
                  </a:lnTo>
                  <a:lnTo>
                    <a:pt x="388" y="155"/>
                  </a:lnTo>
                  <a:lnTo>
                    <a:pt x="203" y="0"/>
                  </a:lnTo>
                  <a:lnTo>
                    <a:pt x="0" y="175"/>
                  </a:lnTo>
                  <a:lnTo>
                    <a:pt x="2" y="220"/>
                  </a:lnTo>
                  <a:lnTo>
                    <a:pt x="5" y="264"/>
                  </a:lnTo>
                  <a:lnTo>
                    <a:pt x="12" y="307"/>
                  </a:lnTo>
                  <a:lnTo>
                    <a:pt x="18" y="351"/>
                  </a:lnTo>
                  <a:lnTo>
                    <a:pt x="30" y="395"/>
                  </a:lnTo>
                  <a:lnTo>
                    <a:pt x="42" y="437"/>
                  </a:lnTo>
                  <a:lnTo>
                    <a:pt x="55" y="477"/>
                  </a:lnTo>
                  <a:lnTo>
                    <a:pt x="72" y="517"/>
                  </a:lnTo>
                  <a:lnTo>
                    <a:pt x="89" y="556"/>
                  </a:lnTo>
                  <a:lnTo>
                    <a:pt x="109" y="594"/>
                  </a:lnTo>
                  <a:lnTo>
                    <a:pt x="131" y="631"/>
                  </a:lnTo>
                  <a:lnTo>
                    <a:pt x="155" y="668"/>
                  </a:lnTo>
                  <a:lnTo>
                    <a:pt x="178" y="704"/>
                  </a:lnTo>
                  <a:lnTo>
                    <a:pt x="205" y="737"/>
                  </a:lnTo>
                  <a:lnTo>
                    <a:pt x="233" y="769"/>
                  </a:lnTo>
                  <a:lnTo>
                    <a:pt x="262" y="799"/>
                  </a:lnTo>
                  <a:lnTo>
                    <a:pt x="292" y="830"/>
                  </a:lnTo>
                  <a:lnTo>
                    <a:pt x="324" y="858"/>
                  </a:lnTo>
                  <a:lnTo>
                    <a:pt x="358" y="885"/>
                  </a:lnTo>
                  <a:lnTo>
                    <a:pt x="393" y="910"/>
                  </a:lnTo>
                  <a:lnTo>
                    <a:pt x="428" y="934"/>
                  </a:lnTo>
                  <a:lnTo>
                    <a:pt x="465" y="955"/>
                  </a:lnTo>
                  <a:lnTo>
                    <a:pt x="504" y="976"/>
                  </a:lnTo>
                  <a:lnTo>
                    <a:pt x="542" y="994"/>
                  </a:lnTo>
                  <a:lnTo>
                    <a:pt x="583" y="1011"/>
                  </a:lnTo>
                  <a:lnTo>
                    <a:pt x="623" y="1026"/>
                  </a:lnTo>
                  <a:lnTo>
                    <a:pt x="665" y="1038"/>
                  </a:lnTo>
                  <a:lnTo>
                    <a:pt x="707" y="1049"/>
                  </a:lnTo>
                  <a:lnTo>
                    <a:pt x="751" y="1058"/>
                  </a:lnTo>
                  <a:lnTo>
                    <a:pt x="794" y="1065"/>
                  </a:lnTo>
                  <a:lnTo>
                    <a:pt x="840" y="1070"/>
                  </a:lnTo>
                  <a:lnTo>
                    <a:pt x="885" y="1071"/>
                  </a:lnTo>
                  <a:lnTo>
                    <a:pt x="710" y="868"/>
                  </a:lnTo>
                  <a:lnTo>
                    <a:pt x="867" y="683"/>
                  </a:lnTo>
                  <a:close/>
                </a:path>
              </a:pathLst>
            </a:custGeom>
            <a:solidFill>
              <a:schemeClr val="hlink"/>
            </a:solidFill>
            <a:ln w="9525">
              <a:noFill/>
              <a:round/>
              <a:headEnd/>
              <a:tailEnd/>
            </a:ln>
          </p:spPr>
          <p:txBody>
            <a:bodyPr/>
            <a:lstStyle/>
            <a:p>
              <a:endParaRPr lang="de-DE"/>
            </a:p>
          </p:txBody>
        </p:sp>
        <p:sp>
          <p:nvSpPr>
            <p:cNvPr id="16407" name="Freeform 15"/>
            <p:cNvSpPr>
              <a:spLocks/>
            </p:cNvSpPr>
            <p:nvPr/>
          </p:nvSpPr>
          <p:spPr bwMode="gray">
            <a:xfrm>
              <a:off x="2936875" y="2265363"/>
              <a:ext cx="1924050" cy="1576387"/>
            </a:xfrm>
            <a:custGeom>
              <a:avLst/>
              <a:gdLst>
                <a:gd name="T0" fmla="*/ 2147483647 w 1077"/>
                <a:gd name="T1" fmla="*/ 2147483647 h 883"/>
                <a:gd name="T2" fmla="*/ 2147483647 w 1077"/>
                <a:gd name="T3" fmla="*/ 2147483647 h 883"/>
                <a:gd name="T4" fmla="*/ 2147483647 w 1077"/>
                <a:gd name="T5" fmla="*/ 2147483647 h 883"/>
                <a:gd name="T6" fmla="*/ 2147483647 w 1077"/>
                <a:gd name="T7" fmla="*/ 2147483647 h 883"/>
                <a:gd name="T8" fmla="*/ 2147483647 w 1077"/>
                <a:gd name="T9" fmla="*/ 2147483647 h 883"/>
                <a:gd name="T10" fmla="*/ 2147483647 w 1077"/>
                <a:gd name="T11" fmla="*/ 2147483647 h 883"/>
                <a:gd name="T12" fmla="*/ 2147483647 w 1077"/>
                <a:gd name="T13" fmla="*/ 2147483647 h 883"/>
                <a:gd name="T14" fmla="*/ 2147483647 w 1077"/>
                <a:gd name="T15" fmla="*/ 2147483647 h 883"/>
                <a:gd name="T16" fmla="*/ 2147483647 w 1077"/>
                <a:gd name="T17" fmla="*/ 2147483647 h 883"/>
                <a:gd name="T18" fmla="*/ 2147483647 w 1077"/>
                <a:gd name="T19" fmla="*/ 2147483647 h 883"/>
                <a:gd name="T20" fmla="*/ 2147483647 w 1077"/>
                <a:gd name="T21" fmla="*/ 2147483647 h 883"/>
                <a:gd name="T22" fmla="*/ 2147483647 w 1077"/>
                <a:gd name="T23" fmla="*/ 2147483647 h 883"/>
                <a:gd name="T24" fmla="*/ 2147483647 w 1077"/>
                <a:gd name="T25" fmla="*/ 2147483647 h 883"/>
                <a:gd name="T26" fmla="*/ 2147483647 w 1077"/>
                <a:gd name="T27" fmla="*/ 2147483647 h 883"/>
                <a:gd name="T28" fmla="*/ 2147483647 w 1077"/>
                <a:gd name="T29" fmla="*/ 2147483647 h 883"/>
                <a:gd name="T30" fmla="*/ 2147483647 w 1077"/>
                <a:gd name="T31" fmla="*/ 2147483647 h 883"/>
                <a:gd name="T32" fmla="*/ 2147483647 w 1077"/>
                <a:gd name="T33" fmla="*/ 2147483647 h 883"/>
                <a:gd name="T34" fmla="*/ 2147483647 w 1077"/>
                <a:gd name="T35" fmla="*/ 2147483647 h 883"/>
                <a:gd name="T36" fmla="*/ 2147483647 w 1077"/>
                <a:gd name="T37" fmla="*/ 0 h 883"/>
                <a:gd name="T38" fmla="*/ 2147483647 w 1077"/>
                <a:gd name="T39" fmla="*/ 2147483647 h 883"/>
                <a:gd name="T40" fmla="*/ 2147483647 w 1077"/>
                <a:gd name="T41" fmla="*/ 2147483647 h 883"/>
                <a:gd name="T42" fmla="*/ 2147483647 w 1077"/>
                <a:gd name="T43" fmla="*/ 2147483647 h 883"/>
                <a:gd name="T44" fmla="*/ 2147483647 w 1077"/>
                <a:gd name="T45" fmla="*/ 2147483647 h 883"/>
                <a:gd name="T46" fmla="*/ 2147483647 w 1077"/>
                <a:gd name="T47" fmla="*/ 2147483647 h 883"/>
                <a:gd name="T48" fmla="*/ 2147483647 w 1077"/>
                <a:gd name="T49" fmla="*/ 2147483647 h 883"/>
                <a:gd name="T50" fmla="*/ 2147483647 w 1077"/>
                <a:gd name="T51" fmla="*/ 2147483647 h 883"/>
                <a:gd name="T52" fmla="*/ 2147483647 w 1077"/>
                <a:gd name="T53" fmla="*/ 2147483647 h 883"/>
                <a:gd name="T54" fmla="*/ 2147483647 w 1077"/>
                <a:gd name="T55" fmla="*/ 2147483647 h 883"/>
                <a:gd name="T56" fmla="*/ 2147483647 w 1077"/>
                <a:gd name="T57" fmla="*/ 2147483647 h 883"/>
                <a:gd name="T58" fmla="*/ 2147483647 w 1077"/>
                <a:gd name="T59" fmla="*/ 2147483647 h 883"/>
                <a:gd name="T60" fmla="*/ 2147483647 w 1077"/>
                <a:gd name="T61" fmla="*/ 2147483647 h 883"/>
                <a:gd name="T62" fmla="*/ 2147483647 w 1077"/>
                <a:gd name="T63" fmla="*/ 2147483647 h 883"/>
                <a:gd name="T64" fmla="*/ 2147483647 w 1077"/>
                <a:gd name="T65" fmla="*/ 2147483647 h 883"/>
                <a:gd name="T66" fmla="*/ 2147483647 w 1077"/>
                <a:gd name="T67" fmla="*/ 2147483647 h 883"/>
                <a:gd name="T68" fmla="*/ 2147483647 w 1077"/>
                <a:gd name="T69" fmla="*/ 2147483647 h 883"/>
                <a:gd name="T70" fmla="*/ 2147483647 w 1077"/>
                <a:gd name="T71" fmla="*/ 2147483647 h 8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77"/>
                <a:gd name="T109" fmla="*/ 0 h 883"/>
                <a:gd name="T110" fmla="*/ 1077 w 1077"/>
                <a:gd name="T111" fmla="*/ 883 h 8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77" h="883">
                  <a:moveTo>
                    <a:pt x="390" y="866"/>
                  </a:moveTo>
                  <a:lnTo>
                    <a:pt x="390" y="866"/>
                  </a:lnTo>
                  <a:lnTo>
                    <a:pt x="391" y="841"/>
                  </a:lnTo>
                  <a:lnTo>
                    <a:pt x="396" y="816"/>
                  </a:lnTo>
                  <a:lnTo>
                    <a:pt x="401" y="792"/>
                  </a:lnTo>
                  <a:lnTo>
                    <a:pt x="406" y="769"/>
                  </a:lnTo>
                  <a:lnTo>
                    <a:pt x="415" y="745"/>
                  </a:lnTo>
                  <a:lnTo>
                    <a:pt x="422" y="722"/>
                  </a:lnTo>
                  <a:lnTo>
                    <a:pt x="432" y="700"/>
                  </a:lnTo>
                  <a:lnTo>
                    <a:pt x="442" y="678"/>
                  </a:lnTo>
                  <a:lnTo>
                    <a:pt x="453" y="656"/>
                  </a:lnTo>
                  <a:lnTo>
                    <a:pt x="465" y="636"/>
                  </a:lnTo>
                  <a:lnTo>
                    <a:pt x="479" y="616"/>
                  </a:lnTo>
                  <a:lnTo>
                    <a:pt x="492" y="596"/>
                  </a:lnTo>
                  <a:lnTo>
                    <a:pt x="507" y="578"/>
                  </a:lnTo>
                  <a:lnTo>
                    <a:pt x="522" y="559"/>
                  </a:lnTo>
                  <a:lnTo>
                    <a:pt x="539" y="542"/>
                  </a:lnTo>
                  <a:lnTo>
                    <a:pt x="556" y="526"/>
                  </a:lnTo>
                  <a:lnTo>
                    <a:pt x="574" y="510"/>
                  </a:lnTo>
                  <a:lnTo>
                    <a:pt x="593" y="495"/>
                  </a:lnTo>
                  <a:lnTo>
                    <a:pt x="611" y="480"/>
                  </a:lnTo>
                  <a:lnTo>
                    <a:pt x="632" y="467"/>
                  </a:lnTo>
                  <a:lnTo>
                    <a:pt x="653" y="455"/>
                  </a:lnTo>
                  <a:lnTo>
                    <a:pt x="674" y="443"/>
                  </a:lnTo>
                  <a:lnTo>
                    <a:pt x="695" y="433"/>
                  </a:lnTo>
                  <a:lnTo>
                    <a:pt x="717" y="423"/>
                  </a:lnTo>
                  <a:lnTo>
                    <a:pt x="741" y="415"/>
                  </a:lnTo>
                  <a:lnTo>
                    <a:pt x="764" y="408"/>
                  </a:lnTo>
                  <a:lnTo>
                    <a:pt x="788" y="401"/>
                  </a:lnTo>
                  <a:lnTo>
                    <a:pt x="811" y="396"/>
                  </a:lnTo>
                  <a:lnTo>
                    <a:pt x="836" y="391"/>
                  </a:lnTo>
                  <a:lnTo>
                    <a:pt x="862" y="390"/>
                  </a:lnTo>
                  <a:lnTo>
                    <a:pt x="887" y="388"/>
                  </a:lnTo>
                  <a:lnTo>
                    <a:pt x="912" y="386"/>
                  </a:lnTo>
                  <a:lnTo>
                    <a:pt x="919" y="386"/>
                  </a:lnTo>
                  <a:lnTo>
                    <a:pt x="1077" y="207"/>
                  </a:lnTo>
                  <a:lnTo>
                    <a:pt x="899" y="0"/>
                  </a:lnTo>
                  <a:lnTo>
                    <a:pt x="853" y="2"/>
                  </a:lnTo>
                  <a:lnTo>
                    <a:pt x="808" y="5"/>
                  </a:lnTo>
                  <a:lnTo>
                    <a:pt x="764" y="12"/>
                  </a:lnTo>
                  <a:lnTo>
                    <a:pt x="721" y="20"/>
                  </a:lnTo>
                  <a:lnTo>
                    <a:pt x="679" y="30"/>
                  </a:lnTo>
                  <a:lnTo>
                    <a:pt x="637" y="42"/>
                  </a:lnTo>
                  <a:lnTo>
                    <a:pt x="595" y="57"/>
                  </a:lnTo>
                  <a:lnTo>
                    <a:pt x="554" y="72"/>
                  </a:lnTo>
                  <a:lnTo>
                    <a:pt x="516" y="91"/>
                  </a:lnTo>
                  <a:lnTo>
                    <a:pt x="477" y="111"/>
                  </a:lnTo>
                  <a:lnTo>
                    <a:pt x="440" y="133"/>
                  </a:lnTo>
                  <a:lnTo>
                    <a:pt x="403" y="154"/>
                  </a:lnTo>
                  <a:lnTo>
                    <a:pt x="370" y="180"/>
                  </a:lnTo>
                  <a:lnTo>
                    <a:pt x="336" y="207"/>
                  </a:lnTo>
                  <a:lnTo>
                    <a:pt x="302" y="233"/>
                  </a:lnTo>
                  <a:lnTo>
                    <a:pt x="272" y="264"/>
                  </a:lnTo>
                  <a:lnTo>
                    <a:pt x="242" y="294"/>
                  </a:lnTo>
                  <a:lnTo>
                    <a:pt x="213" y="326"/>
                  </a:lnTo>
                  <a:lnTo>
                    <a:pt x="186" y="359"/>
                  </a:lnTo>
                  <a:lnTo>
                    <a:pt x="161" y="393"/>
                  </a:lnTo>
                  <a:lnTo>
                    <a:pt x="138" y="428"/>
                  </a:lnTo>
                  <a:lnTo>
                    <a:pt x="116" y="465"/>
                  </a:lnTo>
                  <a:lnTo>
                    <a:pt x="96" y="504"/>
                  </a:lnTo>
                  <a:lnTo>
                    <a:pt x="77" y="542"/>
                  </a:lnTo>
                  <a:lnTo>
                    <a:pt x="60" y="583"/>
                  </a:lnTo>
                  <a:lnTo>
                    <a:pt x="45" y="623"/>
                  </a:lnTo>
                  <a:lnTo>
                    <a:pt x="34" y="665"/>
                  </a:lnTo>
                  <a:lnTo>
                    <a:pt x="22" y="707"/>
                  </a:lnTo>
                  <a:lnTo>
                    <a:pt x="13" y="750"/>
                  </a:lnTo>
                  <a:lnTo>
                    <a:pt x="7" y="794"/>
                  </a:lnTo>
                  <a:lnTo>
                    <a:pt x="2" y="838"/>
                  </a:lnTo>
                  <a:lnTo>
                    <a:pt x="0" y="883"/>
                  </a:lnTo>
                  <a:lnTo>
                    <a:pt x="203" y="709"/>
                  </a:lnTo>
                  <a:lnTo>
                    <a:pt x="390" y="866"/>
                  </a:lnTo>
                  <a:close/>
                </a:path>
              </a:pathLst>
            </a:custGeom>
            <a:solidFill>
              <a:schemeClr val="folHlink"/>
            </a:solidFill>
            <a:ln w="9525">
              <a:noFill/>
              <a:round/>
              <a:headEnd/>
              <a:tailEnd/>
            </a:ln>
          </p:spPr>
          <p:txBody>
            <a:bodyPr/>
            <a:lstStyle/>
            <a:p>
              <a:endParaRPr lang="de-DE"/>
            </a:p>
          </p:txBody>
        </p:sp>
        <p:sp>
          <p:nvSpPr>
            <p:cNvPr id="16408" name="Rectangle 16"/>
            <p:cNvSpPr>
              <a:spLocks noChangeArrowheads="1"/>
            </p:cNvSpPr>
            <p:nvPr/>
          </p:nvSpPr>
          <p:spPr bwMode="gray">
            <a:xfrm>
              <a:off x="5253038" y="2693988"/>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P</a:t>
              </a:r>
            </a:p>
          </p:txBody>
        </p:sp>
        <p:sp>
          <p:nvSpPr>
            <p:cNvPr id="16409" name="Rectangle 17"/>
            <p:cNvSpPr>
              <a:spLocks noChangeArrowheads="1"/>
            </p:cNvSpPr>
            <p:nvPr/>
          </p:nvSpPr>
          <p:spPr bwMode="gray">
            <a:xfrm>
              <a:off x="4995863" y="4408488"/>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D</a:t>
              </a:r>
            </a:p>
          </p:txBody>
        </p:sp>
        <p:sp>
          <p:nvSpPr>
            <p:cNvPr id="16410" name="Rectangle 18"/>
            <p:cNvSpPr>
              <a:spLocks noChangeArrowheads="1"/>
            </p:cNvSpPr>
            <p:nvPr/>
          </p:nvSpPr>
          <p:spPr bwMode="gray">
            <a:xfrm>
              <a:off x="3194050" y="4151313"/>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C</a:t>
              </a:r>
            </a:p>
          </p:txBody>
        </p:sp>
        <p:sp>
          <p:nvSpPr>
            <p:cNvPr id="16411" name="Rectangle 19"/>
            <p:cNvSpPr>
              <a:spLocks noChangeArrowheads="1"/>
            </p:cNvSpPr>
            <p:nvPr/>
          </p:nvSpPr>
          <p:spPr bwMode="gray">
            <a:xfrm>
              <a:off x="3365500" y="2436813"/>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A</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2000"/>
                                        <p:tgtEl>
                                          <p:spTgt spid="3"/>
                                        </p:tgtEl>
                                      </p:cBhvr>
                                    </p:animEffect>
                                    <p:anim calcmode="lin" valueType="num">
                                      <p:cBhvr>
                                        <p:cTn id="16" dur="2000" fill="hold"/>
                                        <p:tgtEl>
                                          <p:spTgt spid="3"/>
                                        </p:tgtEl>
                                        <p:attrNameLst>
                                          <p:attrName>style.rotation</p:attrName>
                                        </p:attrNameLst>
                                      </p:cBhvr>
                                      <p:tavLst>
                                        <p:tav tm="0">
                                          <p:val>
                                            <p:fltVal val="720"/>
                                          </p:val>
                                        </p:tav>
                                        <p:tav tm="100000">
                                          <p:val>
                                            <p:fltVal val="0"/>
                                          </p:val>
                                        </p:tav>
                                      </p:tavLst>
                                    </p:anim>
                                    <p:anim calcmode="lin" valueType="num">
                                      <p:cBhvr>
                                        <p:cTn id="17" dur="2000" fill="hold"/>
                                        <p:tgtEl>
                                          <p:spTgt spid="3"/>
                                        </p:tgtEl>
                                        <p:attrNameLst>
                                          <p:attrName>ppt_h</p:attrName>
                                        </p:attrNameLst>
                                      </p:cBhvr>
                                      <p:tavLst>
                                        <p:tav tm="0">
                                          <p:val>
                                            <p:fltVal val="0"/>
                                          </p:val>
                                        </p:tav>
                                        <p:tav tm="100000">
                                          <p:val>
                                            <p:strVal val="#ppt_h"/>
                                          </p:val>
                                        </p:tav>
                                      </p:tavLst>
                                    </p:anim>
                                    <p:anim calcmode="lin" valueType="num">
                                      <p:cBhvr>
                                        <p:cTn id="18"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umsplatzhalter 4"/>
          <p:cNvSpPr>
            <a:spLocks noGrp="1"/>
          </p:cNvSpPr>
          <p:nvPr>
            <p:ph type="dt" sz="quarter" idx="10"/>
          </p:nvPr>
        </p:nvSpPr>
        <p:spPr>
          <a:noFill/>
        </p:spPr>
        <p:txBody>
          <a:bodyPr/>
          <a:lstStyle/>
          <a:p>
            <a:r>
              <a:rPr lang="de-DE"/>
              <a:t>24. April 2009</a:t>
            </a:r>
          </a:p>
        </p:txBody>
      </p:sp>
      <p:sp>
        <p:nvSpPr>
          <p:cNvPr id="17411" name="Fußzeilenplatzhalter 5"/>
          <p:cNvSpPr>
            <a:spLocks noGrp="1"/>
          </p:cNvSpPr>
          <p:nvPr>
            <p:ph type="ftr" sz="quarter" idx="11"/>
          </p:nvPr>
        </p:nvSpPr>
        <p:spPr>
          <a:noFill/>
        </p:spPr>
        <p:txBody>
          <a:bodyPr/>
          <a:lstStyle/>
          <a:p>
            <a:r>
              <a:rPr lang="de-DE"/>
              <a:t>QM in der BT</a:t>
            </a:r>
          </a:p>
        </p:txBody>
      </p:sp>
      <p:sp>
        <p:nvSpPr>
          <p:cNvPr id="17412" name="Foliennummernplatzhalter 6"/>
          <p:cNvSpPr>
            <a:spLocks noGrp="1"/>
          </p:cNvSpPr>
          <p:nvPr>
            <p:ph type="sldNum" sz="quarter" idx="12"/>
          </p:nvPr>
        </p:nvSpPr>
        <p:spPr>
          <a:noFill/>
        </p:spPr>
        <p:txBody>
          <a:bodyPr/>
          <a:lstStyle/>
          <a:p>
            <a:fld id="{69B40E7E-56A6-48F7-9E65-07D7CBE30D9C}" type="slidenum">
              <a:rPr lang="de-DE" smtClean="0"/>
              <a:pPr/>
              <a:t>12</a:t>
            </a:fld>
            <a:endParaRPr lang="de-DE" smtClean="0"/>
          </a:p>
        </p:txBody>
      </p:sp>
      <p:sp>
        <p:nvSpPr>
          <p:cNvPr id="17413" name="Rectangle 3"/>
          <p:cNvSpPr>
            <a:spLocks noGrp="1" noChangeArrowheads="1"/>
          </p:cNvSpPr>
          <p:nvPr>
            <p:ph type="title"/>
          </p:nvPr>
        </p:nvSpPr>
        <p:spPr>
          <a:xfrm>
            <a:off x="457200" y="404813"/>
            <a:ext cx="5627688" cy="503237"/>
          </a:xfrm>
          <a:noFill/>
        </p:spPr>
        <p:txBody>
          <a:bodyPr/>
          <a:lstStyle/>
          <a:p>
            <a:pPr eaLnBrk="1" hangingPunct="1"/>
            <a:r>
              <a:rPr lang="de-DE" smtClean="0"/>
              <a:t>Schlüsselmesswerte</a:t>
            </a:r>
          </a:p>
        </p:txBody>
      </p:sp>
      <p:sp>
        <p:nvSpPr>
          <p:cNvPr id="17414"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PDCA| </a:t>
            </a:r>
            <a:r>
              <a:rPr lang="de-DE" sz="1000">
                <a:latin typeface="Franklin Gothic Medium" pitchFamily="34" charset="0"/>
              </a:rPr>
              <a:t>KPI</a:t>
            </a:r>
            <a:r>
              <a:rPr lang="de-DE" sz="1000">
                <a:solidFill>
                  <a:srgbClr val="9B9FA0"/>
                </a:solidFill>
                <a:latin typeface="Franklin Gothic Medium" pitchFamily="34" charset="0"/>
              </a:rPr>
              <a:t>| Benchmark | Zusammenfassung</a:t>
            </a:r>
          </a:p>
        </p:txBody>
      </p:sp>
      <p:sp>
        <p:nvSpPr>
          <p:cNvPr id="17415"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17416"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17417"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17418"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17419"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17420"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17421"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17422"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17423"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17424"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7425"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7426"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7427"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01	Qualitätsmanagement</a:t>
            </a:r>
          </a:p>
        </p:txBody>
      </p:sp>
      <p:sp>
        <p:nvSpPr>
          <p:cNvPr id="17428"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02	Vision, Mission, Werte, Konzept</a:t>
            </a:r>
          </a:p>
        </p:txBody>
      </p:sp>
      <p:sp>
        <p:nvSpPr>
          <p:cNvPr id="17429"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03	Konzepte in der Bewegungstherapie</a:t>
            </a:r>
          </a:p>
        </p:txBody>
      </p:sp>
      <p:sp>
        <p:nvSpPr>
          <p:cNvPr id="17430"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04	Plan-Do-Check-Act</a:t>
            </a:r>
          </a:p>
        </p:txBody>
      </p:sp>
      <p:sp>
        <p:nvSpPr>
          <p:cNvPr id="17431"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17432"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17433"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7434"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05	Key Performance Indikatoren</a:t>
            </a:r>
          </a:p>
        </p:txBody>
      </p:sp>
      <p:sp>
        <p:nvSpPr>
          <p:cNvPr id="17435"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17436"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17437"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7438"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06	Benchmark</a:t>
            </a:r>
          </a:p>
        </p:txBody>
      </p:sp>
      <p:sp>
        <p:nvSpPr>
          <p:cNvPr id="17439"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17440"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17441"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7442"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umsplatzhalter 4"/>
          <p:cNvSpPr>
            <a:spLocks noGrp="1"/>
          </p:cNvSpPr>
          <p:nvPr>
            <p:ph type="dt" sz="quarter" idx="10"/>
          </p:nvPr>
        </p:nvSpPr>
        <p:spPr>
          <a:noFill/>
        </p:spPr>
        <p:txBody>
          <a:bodyPr/>
          <a:lstStyle/>
          <a:p>
            <a:r>
              <a:rPr lang="de-DE"/>
              <a:t>24. April 2009</a:t>
            </a:r>
          </a:p>
        </p:txBody>
      </p:sp>
      <p:sp>
        <p:nvSpPr>
          <p:cNvPr id="18435" name="Fußzeilenplatzhalter 5"/>
          <p:cNvSpPr>
            <a:spLocks noGrp="1"/>
          </p:cNvSpPr>
          <p:nvPr>
            <p:ph type="ftr" sz="quarter" idx="11"/>
          </p:nvPr>
        </p:nvSpPr>
        <p:spPr>
          <a:noFill/>
        </p:spPr>
        <p:txBody>
          <a:bodyPr/>
          <a:lstStyle/>
          <a:p>
            <a:r>
              <a:rPr lang="de-DE"/>
              <a:t>QM in der BT</a:t>
            </a:r>
          </a:p>
        </p:txBody>
      </p:sp>
      <p:sp>
        <p:nvSpPr>
          <p:cNvPr id="18436" name="Foliennummernplatzhalter 6"/>
          <p:cNvSpPr>
            <a:spLocks noGrp="1"/>
          </p:cNvSpPr>
          <p:nvPr>
            <p:ph type="sldNum" sz="quarter" idx="12"/>
          </p:nvPr>
        </p:nvSpPr>
        <p:spPr>
          <a:noFill/>
        </p:spPr>
        <p:txBody>
          <a:bodyPr/>
          <a:lstStyle/>
          <a:p>
            <a:fld id="{25BCB783-78E3-424D-A334-925E9B18F78E}" type="slidenum">
              <a:rPr lang="de-DE" smtClean="0"/>
              <a:pPr/>
              <a:t>13</a:t>
            </a:fld>
            <a:endParaRPr lang="de-DE" smtClean="0"/>
          </a:p>
        </p:txBody>
      </p:sp>
      <p:sp>
        <p:nvSpPr>
          <p:cNvPr id="18437"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Wo lege ich Schlüsselmesswerte an</a:t>
            </a:r>
            <a:endParaRPr lang="de-DE" smtClean="0"/>
          </a:p>
        </p:txBody>
      </p:sp>
      <p:sp>
        <p:nvSpPr>
          <p:cNvPr id="18438"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PDCA| </a:t>
            </a:r>
            <a:r>
              <a:rPr lang="de-DE" sz="1000">
                <a:latin typeface="Franklin Gothic Medium" pitchFamily="34" charset="0"/>
              </a:rPr>
              <a:t>KPI</a:t>
            </a:r>
            <a:r>
              <a:rPr lang="de-DE" sz="1000">
                <a:solidFill>
                  <a:srgbClr val="9B9FA0"/>
                </a:solidFill>
                <a:latin typeface="Franklin Gothic Medium" pitchFamily="34" charset="0"/>
              </a:rPr>
              <a:t>| Benchmark | Zusammenfassung</a:t>
            </a:r>
          </a:p>
        </p:txBody>
      </p:sp>
      <p:sp>
        <p:nvSpPr>
          <p:cNvPr id="18439" name="Oval 10"/>
          <p:cNvSpPr>
            <a:spLocks noChangeArrowheads="1"/>
          </p:cNvSpPr>
          <p:nvPr/>
        </p:nvSpPr>
        <p:spPr bwMode="gray">
          <a:xfrm>
            <a:off x="2840038" y="1428750"/>
            <a:ext cx="3460750" cy="3454400"/>
          </a:xfrm>
          <a:prstGeom prst="ellipse">
            <a:avLst/>
          </a:prstGeom>
          <a:solidFill>
            <a:schemeClr val="bg1"/>
          </a:solidFill>
          <a:ln w="9525" algn="ctr">
            <a:solidFill>
              <a:schemeClr val="bg1"/>
            </a:solidFill>
            <a:round/>
            <a:headEnd/>
            <a:tailEnd/>
          </a:ln>
        </p:spPr>
        <p:txBody>
          <a:bodyPr wrap="none" anchor="ctr"/>
          <a:lstStyle/>
          <a:p>
            <a:endParaRPr lang="de-DE"/>
          </a:p>
        </p:txBody>
      </p:sp>
      <p:grpSp>
        <p:nvGrpSpPr>
          <p:cNvPr id="2" name="Gruppieren 47"/>
          <p:cNvGrpSpPr>
            <a:grpSpLocks/>
          </p:cNvGrpSpPr>
          <p:nvPr/>
        </p:nvGrpSpPr>
        <p:grpSpPr bwMode="auto">
          <a:xfrm>
            <a:off x="468313" y="1527175"/>
            <a:ext cx="8280400" cy="3251200"/>
            <a:chOff x="468313" y="1527175"/>
            <a:chExt cx="8280400" cy="3251200"/>
          </a:xfrm>
        </p:grpSpPr>
        <p:sp>
          <p:nvSpPr>
            <p:cNvPr id="18463" name="Line 2"/>
            <p:cNvSpPr>
              <a:spLocks noChangeShapeType="1"/>
            </p:cNvSpPr>
            <p:nvPr/>
          </p:nvSpPr>
          <p:spPr bwMode="gray">
            <a:xfrm>
              <a:off x="468313" y="3629025"/>
              <a:ext cx="3652837" cy="0"/>
            </a:xfrm>
            <a:prstGeom prst="line">
              <a:avLst/>
            </a:prstGeom>
            <a:noFill/>
            <a:ln w="9525">
              <a:solidFill>
                <a:schemeClr val="tx1"/>
              </a:solidFill>
              <a:round/>
              <a:headEnd/>
              <a:tailEnd/>
            </a:ln>
          </p:spPr>
          <p:txBody>
            <a:bodyPr wrap="none" anchor="ctr"/>
            <a:lstStyle/>
            <a:p>
              <a:endParaRPr lang="de-DE"/>
            </a:p>
          </p:txBody>
        </p:sp>
        <p:sp>
          <p:nvSpPr>
            <p:cNvPr id="18464" name="Rectangle 3"/>
            <p:cNvSpPr>
              <a:spLocks noChangeArrowheads="1"/>
            </p:cNvSpPr>
            <p:nvPr/>
          </p:nvSpPr>
          <p:spPr bwMode="gray">
            <a:xfrm>
              <a:off x="468313" y="3629025"/>
              <a:ext cx="2590800" cy="585788"/>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Erfolg überprüfen (Ministudie)</a:t>
              </a:r>
            </a:p>
          </p:txBody>
        </p:sp>
        <p:sp>
          <p:nvSpPr>
            <p:cNvPr id="18465" name="Line 4"/>
            <p:cNvSpPr>
              <a:spLocks noChangeShapeType="1"/>
            </p:cNvSpPr>
            <p:nvPr/>
          </p:nvSpPr>
          <p:spPr bwMode="gray">
            <a:xfrm>
              <a:off x="468313" y="1876425"/>
              <a:ext cx="3348037" cy="0"/>
            </a:xfrm>
            <a:prstGeom prst="line">
              <a:avLst/>
            </a:prstGeom>
            <a:noFill/>
            <a:ln w="9525">
              <a:solidFill>
                <a:schemeClr val="tx1"/>
              </a:solidFill>
              <a:round/>
              <a:headEnd/>
              <a:tailEnd/>
            </a:ln>
          </p:spPr>
          <p:txBody>
            <a:bodyPr wrap="none" anchor="ctr"/>
            <a:lstStyle/>
            <a:p>
              <a:endParaRPr lang="de-DE"/>
            </a:p>
          </p:txBody>
        </p:sp>
        <p:sp>
          <p:nvSpPr>
            <p:cNvPr id="18466" name="Rectangle 5"/>
            <p:cNvSpPr>
              <a:spLocks noChangeArrowheads="1"/>
            </p:cNvSpPr>
            <p:nvPr/>
          </p:nvSpPr>
          <p:spPr bwMode="gray">
            <a:xfrm>
              <a:off x="468313" y="1876425"/>
              <a:ext cx="2590800" cy="914400"/>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(ggf.) Konzept anpassen</a:t>
              </a:r>
            </a:p>
          </p:txBody>
        </p:sp>
        <p:sp>
          <p:nvSpPr>
            <p:cNvPr id="18467" name="Line 6"/>
            <p:cNvSpPr>
              <a:spLocks noChangeShapeType="1"/>
            </p:cNvSpPr>
            <p:nvPr/>
          </p:nvSpPr>
          <p:spPr bwMode="gray">
            <a:xfrm>
              <a:off x="5264150" y="1876425"/>
              <a:ext cx="3484563" cy="0"/>
            </a:xfrm>
            <a:prstGeom prst="line">
              <a:avLst/>
            </a:prstGeom>
            <a:noFill/>
            <a:ln w="9525">
              <a:solidFill>
                <a:schemeClr val="tx1"/>
              </a:solidFill>
              <a:round/>
              <a:headEnd/>
              <a:tailEnd/>
            </a:ln>
          </p:spPr>
          <p:txBody>
            <a:bodyPr wrap="none" anchor="ctr"/>
            <a:lstStyle/>
            <a:p>
              <a:endParaRPr lang="de-DE"/>
            </a:p>
          </p:txBody>
        </p:sp>
        <p:sp>
          <p:nvSpPr>
            <p:cNvPr id="18468" name="Rectangle 7"/>
            <p:cNvSpPr>
              <a:spLocks noChangeArrowheads="1"/>
            </p:cNvSpPr>
            <p:nvPr/>
          </p:nvSpPr>
          <p:spPr bwMode="gray">
            <a:xfrm>
              <a:off x="6157913" y="1876425"/>
              <a:ext cx="2590800" cy="914400"/>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BT Konzept planen</a:t>
              </a:r>
            </a:p>
          </p:txBody>
        </p:sp>
        <p:sp>
          <p:nvSpPr>
            <p:cNvPr id="18469" name="Line 8"/>
            <p:cNvSpPr>
              <a:spLocks noChangeShapeType="1"/>
            </p:cNvSpPr>
            <p:nvPr/>
          </p:nvSpPr>
          <p:spPr bwMode="gray">
            <a:xfrm>
              <a:off x="4959350" y="3629025"/>
              <a:ext cx="3789363" cy="0"/>
            </a:xfrm>
            <a:prstGeom prst="line">
              <a:avLst/>
            </a:prstGeom>
            <a:noFill/>
            <a:ln w="9525">
              <a:solidFill>
                <a:schemeClr val="tx1"/>
              </a:solidFill>
              <a:round/>
              <a:headEnd/>
              <a:tailEnd/>
            </a:ln>
          </p:spPr>
          <p:txBody>
            <a:bodyPr wrap="none" anchor="ctr"/>
            <a:lstStyle/>
            <a:p>
              <a:endParaRPr lang="de-DE"/>
            </a:p>
          </p:txBody>
        </p:sp>
        <p:sp>
          <p:nvSpPr>
            <p:cNvPr id="18470" name="Rectangle 9"/>
            <p:cNvSpPr>
              <a:spLocks noChangeArrowheads="1"/>
            </p:cNvSpPr>
            <p:nvPr/>
          </p:nvSpPr>
          <p:spPr bwMode="gray">
            <a:xfrm>
              <a:off x="6157913" y="3629025"/>
              <a:ext cx="2590800" cy="914400"/>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BT Konzept anwenden</a:t>
              </a:r>
            </a:p>
          </p:txBody>
        </p:sp>
        <p:sp>
          <p:nvSpPr>
            <p:cNvPr id="18471" name="Oval 11"/>
            <p:cNvSpPr>
              <a:spLocks noChangeArrowheads="1"/>
            </p:cNvSpPr>
            <p:nvPr/>
          </p:nvSpPr>
          <p:spPr bwMode="gray">
            <a:xfrm>
              <a:off x="3736975" y="2330450"/>
              <a:ext cx="1670050" cy="1671638"/>
            </a:xfrm>
            <a:prstGeom prst="ellipse">
              <a:avLst/>
            </a:prstGeom>
            <a:solidFill>
              <a:schemeClr val="bg1"/>
            </a:solidFill>
            <a:ln w="19050">
              <a:solidFill>
                <a:schemeClr val="bg2"/>
              </a:solidFill>
              <a:round/>
              <a:headEnd/>
              <a:tailEnd/>
            </a:ln>
          </p:spPr>
          <p:txBody>
            <a:bodyPr lIns="0" tIns="82800" rIns="0" anchor="ctr"/>
            <a:lstStyle/>
            <a:p>
              <a:pPr>
                <a:buClrTx/>
                <a:buSzPct val="80000"/>
                <a:buFont typeface="Wingdings" pitchFamily="2" charset="2"/>
                <a:buNone/>
              </a:pPr>
              <a:r>
                <a:rPr lang="de-DE">
                  <a:solidFill>
                    <a:schemeClr val="bg2"/>
                  </a:solidFill>
                  <a:latin typeface="Franklin Gothic Medium" pitchFamily="34" charset="0"/>
                </a:rPr>
                <a:t>Bewegungs-therapie-konzept</a:t>
              </a:r>
            </a:p>
          </p:txBody>
        </p:sp>
        <p:sp>
          <p:nvSpPr>
            <p:cNvPr id="18472" name="Freeform 12"/>
            <p:cNvSpPr>
              <a:spLocks/>
            </p:cNvSpPr>
            <p:nvPr/>
          </p:nvSpPr>
          <p:spPr bwMode="gray">
            <a:xfrm>
              <a:off x="4270375" y="3197225"/>
              <a:ext cx="1927225" cy="1581150"/>
            </a:xfrm>
            <a:custGeom>
              <a:avLst/>
              <a:gdLst>
                <a:gd name="T0" fmla="*/ 2147483647 w 1077"/>
                <a:gd name="T1" fmla="*/ 2147483647 h 885"/>
                <a:gd name="T2" fmla="*/ 2147483647 w 1077"/>
                <a:gd name="T3" fmla="*/ 2147483647 h 885"/>
                <a:gd name="T4" fmla="*/ 2147483647 w 1077"/>
                <a:gd name="T5" fmla="*/ 2147483647 h 885"/>
                <a:gd name="T6" fmla="*/ 2147483647 w 1077"/>
                <a:gd name="T7" fmla="*/ 2147483647 h 885"/>
                <a:gd name="T8" fmla="*/ 2147483647 w 1077"/>
                <a:gd name="T9" fmla="*/ 2147483647 h 885"/>
                <a:gd name="T10" fmla="*/ 2147483647 w 1077"/>
                <a:gd name="T11" fmla="*/ 2147483647 h 885"/>
                <a:gd name="T12" fmla="*/ 2147483647 w 1077"/>
                <a:gd name="T13" fmla="*/ 2147483647 h 885"/>
                <a:gd name="T14" fmla="*/ 2147483647 w 1077"/>
                <a:gd name="T15" fmla="*/ 2147483647 h 885"/>
                <a:gd name="T16" fmla="*/ 2147483647 w 1077"/>
                <a:gd name="T17" fmla="*/ 2147483647 h 885"/>
                <a:gd name="T18" fmla="*/ 2147483647 w 1077"/>
                <a:gd name="T19" fmla="*/ 2147483647 h 885"/>
                <a:gd name="T20" fmla="*/ 2147483647 w 1077"/>
                <a:gd name="T21" fmla="*/ 2147483647 h 885"/>
                <a:gd name="T22" fmla="*/ 2147483647 w 1077"/>
                <a:gd name="T23" fmla="*/ 2147483647 h 885"/>
                <a:gd name="T24" fmla="*/ 2147483647 w 1077"/>
                <a:gd name="T25" fmla="*/ 2147483647 h 885"/>
                <a:gd name="T26" fmla="*/ 2147483647 w 1077"/>
                <a:gd name="T27" fmla="*/ 2147483647 h 885"/>
                <a:gd name="T28" fmla="*/ 2147483647 w 1077"/>
                <a:gd name="T29" fmla="*/ 2147483647 h 885"/>
                <a:gd name="T30" fmla="*/ 2147483647 w 1077"/>
                <a:gd name="T31" fmla="*/ 2147483647 h 885"/>
                <a:gd name="T32" fmla="*/ 2147483647 w 1077"/>
                <a:gd name="T33" fmla="*/ 2147483647 h 885"/>
                <a:gd name="T34" fmla="*/ 2147483647 w 1077"/>
                <a:gd name="T35" fmla="*/ 2147483647 h 885"/>
                <a:gd name="T36" fmla="*/ 2147483647 w 1077"/>
                <a:gd name="T37" fmla="*/ 2147483647 h 885"/>
                <a:gd name="T38" fmla="*/ 2147483647 w 1077"/>
                <a:gd name="T39" fmla="*/ 2147483647 h 885"/>
                <a:gd name="T40" fmla="*/ 2147483647 w 1077"/>
                <a:gd name="T41" fmla="*/ 2147483647 h 885"/>
                <a:gd name="T42" fmla="*/ 2147483647 w 1077"/>
                <a:gd name="T43" fmla="*/ 2147483647 h 885"/>
                <a:gd name="T44" fmla="*/ 2147483647 w 1077"/>
                <a:gd name="T45" fmla="*/ 2147483647 h 885"/>
                <a:gd name="T46" fmla="*/ 2147483647 w 1077"/>
                <a:gd name="T47" fmla="*/ 2147483647 h 885"/>
                <a:gd name="T48" fmla="*/ 2147483647 w 1077"/>
                <a:gd name="T49" fmla="*/ 2147483647 h 885"/>
                <a:gd name="T50" fmla="*/ 2147483647 w 1077"/>
                <a:gd name="T51" fmla="*/ 2147483647 h 885"/>
                <a:gd name="T52" fmla="*/ 2147483647 w 1077"/>
                <a:gd name="T53" fmla="*/ 2147483647 h 885"/>
                <a:gd name="T54" fmla="*/ 2147483647 w 1077"/>
                <a:gd name="T55" fmla="*/ 2147483647 h 885"/>
                <a:gd name="T56" fmla="*/ 2147483647 w 1077"/>
                <a:gd name="T57" fmla="*/ 2147483647 h 885"/>
                <a:gd name="T58" fmla="*/ 2147483647 w 1077"/>
                <a:gd name="T59" fmla="*/ 2147483647 h 885"/>
                <a:gd name="T60" fmla="*/ 2147483647 w 1077"/>
                <a:gd name="T61" fmla="*/ 2147483647 h 885"/>
                <a:gd name="T62" fmla="*/ 2147483647 w 1077"/>
                <a:gd name="T63" fmla="*/ 2147483647 h 885"/>
                <a:gd name="T64" fmla="*/ 2147483647 w 1077"/>
                <a:gd name="T65" fmla="*/ 2147483647 h 885"/>
                <a:gd name="T66" fmla="*/ 2147483647 w 1077"/>
                <a:gd name="T67" fmla="*/ 2147483647 h 885"/>
                <a:gd name="T68" fmla="*/ 2147483647 w 1077"/>
                <a:gd name="T69" fmla="*/ 2147483647 h 885"/>
                <a:gd name="T70" fmla="*/ 2147483647 w 1077"/>
                <a:gd name="T71" fmla="*/ 2147483647 h 885"/>
                <a:gd name="T72" fmla="*/ 2147483647 w 1077"/>
                <a:gd name="T73" fmla="*/ 0 h 8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77"/>
                <a:gd name="T112" fmla="*/ 0 h 885"/>
                <a:gd name="T113" fmla="*/ 1077 w 1077"/>
                <a:gd name="T114" fmla="*/ 885 h 8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77" h="885">
                  <a:moveTo>
                    <a:pt x="1077" y="0"/>
                  </a:moveTo>
                  <a:lnTo>
                    <a:pt x="872" y="175"/>
                  </a:lnTo>
                  <a:lnTo>
                    <a:pt x="687" y="20"/>
                  </a:lnTo>
                  <a:lnTo>
                    <a:pt x="686" y="46"/>
                  </a:lnTo>
                  <a:lnTo>
                    <a:pt x="681" y="69"/>
                  </a:lnTo>
                  <a:lnTo>
                    <a:pt x="676" y="94"/>
                  </a:lnTo>
                  <a:lnTo>
                    <a:pt x="671" y="118"/>
                  </a:lnTo>
                  <a:lnTo>
                    <a:pt x="662" y="140"/>
                  </a:lnTo>
                  <a:lnTo>
                    <a:pt x="654" y="163"/>
                  </a:lnTo>
                  <a:lnTo>
                    <a:pt x="645" y="185"/>
                  </a:lnTo>
                  <a:lnTo>
                    <a:pt x="635" y="207"/>
                  </a:lnTo>
                  <a:lnTo>
                    <a:pt x="624" y="229"/>
                  </a:lnTo>
                  <a:lnTo>
                    <a:pt x="612" y="249"/>
                  </a:lnTo>
                  <a:lnTo>
                    <a:pt x="598" y="269"/>
                  </a:lnTo>
                  <a:lnTo>
                    <a:pt x="585" y="289"/>
                  </a:lnTo>
                  <a:lnTo>
                    <a:pt x="570" y="307"/>
                  </a:lnTo>
                  <a:lnTo>
                    <a:pt x="555" y="326"/>
                  </a:lnTo>
                  <a:lnTo>
                    <a:pt x="538" y="343"/>
                  </a:lnTo>
                  <a:lnTo>
                    <a:pt x="521" y="359"/>
                  </a:lnTo>
                  <a:lnTo>
                    <a:pt x="503" y="375"/>
                  </a:lnTo>
                  <a:lnTo>
                    <a:pt x="484" y="390"/>
                  </a:lnTo>
                  <a:lnTo>
                    <a:pt x="464" y="403"/>
                  </a:lnTo>
                  <a:lnTo>
                    <a:pt x="444" y="417"/>
                  </a:lnTo>
                  <a:lnTo>
                    <a:pt x="424" y="430"/>
                  </a:lnTo>
                  <a:lnTo>
                    <a:pt x="403" y="440"/>
                  </a:lnTo>
                  <a:lnTo>
                    <a:pt x="382" y="452"/>
                  </a:lnTo>
                  <a:lnTo>
                    <a:pt x="358" y="460"/>
                  </a:lnTo>
                  <a:lnTo>
                    <a:pt x="336" y="469"/>
                  </a:lnTo>
                  <a:lnTo>
                    <a:pt x="313" y="477"/>
                  </a:lnTo>
                  <a:lnTo>
                    <a:pt x="289" y="484"/>
                  </a:lnTo>
                  <a:lnTo>
                    <a:pt x="266" y="489"/>
                  </a:lnTo>
                  <a:lnTo>
                    <a:pt x="241" y="492"/>
                  </a:lnTo>
                  <a:lnTo>
                    <a:pt x="215" y="495"/>
                  </a:lnTo>
                  <a:lnTo>
                    <a:pt x="190" y="497"/>
                  </a:lnTo>
                  <a:lnTo>
                    <a:pt x="165" y="497"/>
                  </a:lnTo>
                  <a:lnTo>
                    <a:pt x="155" y="497"/>
                  </a:lnTo>
                  <a:lnTo>
                    <a:pt x="0" y="680"/>
                  </a:lnTo>
                  <a:lnTo>
                    <a:pt x="175" y="885"/>
                  </a:lnTo>
                  <a:lnTo>
                    <a:pt x="220" y="883"/>
                  </a:lnTo>
                  <a:lnTo>
                    <a:pt x="266" y="878"/>
                  </a:lnTo>
                  <a:lnTo>
                    <a:pt x="311" y="873"/>
                  </a:lnTo>
                  <a:lnTo>
                    <a:pt x="355" y="865"/>
                  </a:lnTo>
                  <a:lnTo>
                    <a:pt x="397" y="855"/>
                  </a:lnTo>
                  <a:lnTo>
                    <a:pt x="439" y="843"/>
                  </a:lnTo>
                  <a:lnTo>
                    <a:pt x="481" y="828"/>
                  </a:lnTo>
                  <a:lnTo>
                    <a:pt x="521" y="813"/>
                  </a:lnTo>
                  <a:lnTo>
                    <a:pt x="560" y="794"/>
                  </a:lnTo>
                  <a:lnTo>
                    <a:pt x="598" y="774"/>
                  </a:lnTo>
                  <a:lnTo>
                    <a:pt x="635" y="752"/>
                  </a:lnTo>
                  <a:lnTo>
                    <a:pt x="672" y="731"/>
                  </a:lnTo>
                  <a:lnTo>
                    <a:pt x="707" y="705"/>
                  </a:lnTo>
                  <a:lnTo>
                    <a:pt x="741" y="678"/>
                  </a:lnTo>
                  <a:lnTo>
                    <a:pt x="773" y="652"/>
                  </a:lnTo>
                  <a:lnTo>
                    <a:pt x="805" y="621"/>
                  </a:lnTo>
                  <a:lnTo>
                    <a:pt x="835" y="591"/>
                  </a:lnTo>
                  <a:lnTo>
                    <a:pt x="864" y="559"/>
                  </a:lnTo>
                  <a:lnTo>
                    <a:pt x="891" y="526"/>
                  </a:lnTo>
                  <a:lnTo>
                    <a:pt x="916" y="492"/>
                  </a:lnTo>
                  <a:lnTo>
                    <a:pt x="939" y="455"/>
                  </a:lnTo>
                  <a:lnTo>
                    <a:pt x="961" y="418"/>
                  </a:lnTo>
                  <a:lnTo>
                    <a:pt x="981" y="381"/>
                  </a:lnTo>
                  <a:lnTo>
                    <a:pt x="1000" y="343"/>
                  </a:lnTo>
                  <a:lnTo>
                    <a:pt x="1017" y="302"/>
                  </a:lnTo>
                  <a:lnTo>
                    <a:pt x="1032" y="260"/>
                  </a:lnTo>
                  <a:lnTo>
                    <a:pt x="1043" y="220"/>
                  </a:lnTo>
                  <a:lnTo>
                    <a:pt x="1055" y="176"/>
                  </a:lnTo>
                  <a:lnTo>
                    <a:pt x="1064" y="133"/>
                  </a:lnTo>
                  <a:lnTo>
                    <a:pt x="1070" y="89"/>
                  </a:lnTo>
                  <a:lnTo>
                    <a:pt x="1075" y="46"/>
                  </a:lnTo>
                  <a:lnTo>
                    <a:pt x="1077" y="0"/>
                  </a:lnTo>
                  <a:close/>
                </a:path>
              </a:pathLst>
            </a:custGeom>
            <a:solidFill>
              <a:schemeClr val="accent2"/>
            </a:solidFill>
            <a:ln w="9525">
              <a:noFill/>
              <a:round/>
              <a:headEnd/>
              <a:tailEnd/>
            </a:ln>
          </p:spPr>
          <p:txBody>
            <a:bodyPr/>
            <a:lstStyle/>
            <a:p>
              <a:endParaRPr lang="de-DE"/>
            </a:p>
          </p:txBody>
        </p:sp>
        <p:sp>
          <p:nvSpPr>
            <p:cNvPr id="18473" name="Freeform 13"/>
            <p:cNvSpPr>
              <a:spLocks/>
            </p:cNvSpPr>
            <p:nvPr/>
          </p:nvSpPr>
          <p:spPr bwMode="gray">
            <a:xfrm>
              <a:off x="4610100" y="1527175"/>
              <a:ext cx="1587500" cy="1916113"/>
            </a:xfrm>
            <a:custGeom>
              <a:avLst/>
              <a:gdLst>
                <a:gd name="T0" fmla="*/ 2147483647 w 888"/>
                <a:gd name="T1" fmla="*/ 2147483647 h 1073"/>
                <a:gd name="T2" fmla="*/ 2147483647 w 888"/>
                <a:gd name="T3" fmla="*/ 2147483647 h 1073"/>
                <a:gd name="T4" fmla="*/ 2147483647 w 888"/>
                <a:gd name="T5" fmla="*/ 2147483647 h 1073"/>
                <a:gd name="T6" fmla="*/ 2147483647 w 888"/>
                <a:gd name="T7" fmla="*/ 2147483647 h 1073"/>
                <a:gd name="T8" fmla="*/ 2147483647 w 888"/>
                <a:gd name="T9" fmla="*/ 2147483647 h 1073"/>
                <a:gd name="T10" fmla="*/ 2147483647 w 888"/>
                <a:gd name="T11" fmla="*/ 2147483647 h 1073"/>
                <a:gd name="T12" fmla="*/ 2147483647 w 888"/>
                <a:gd name="T13" fmla="*/ 2147483647 h 1073"/>
                <a:gd name="T14" fmla="*/ 2147483647 w 888"/>
                <a:gd name="T15" fmla="*/ 2147483647 h 1073"/>
                <a:gd name="T16" fmla="*/ 2147483647 w 888"/>
                <a:gd name="T17" fmla="*/ 2147483647 h 1073"/>
                <a:gd name="T18" fmla="*/ 2147483647 w 888"/>
                <a:gd name="T19" fmla="*/ 2147483647 h 1073"/>
                <a:gd name="T20" fmla="*/ 2147483647 w 888"/>
                <a:gd name="T21" fmla="*/ 2147483647 h 1073"/>
                <a:gd name="T22" fmla="*/ 2147483647 w 888"/>
                <a:gd name="T23" fmla="*/ 2147483647 h 1073"/>
                <a:gd name="T24" fmla="*/ 2147483647 w 888"/>
                <a:gd name="T25" fmla="*/ 2147483647 h 1073"/>
                <a:gd name="T26" fmla="*/ 2147483647 w 888"/>
                <a:gd name="T27" fmla="*/ 2147483647 h 1073"/>
                <a:gd name="T28" fmla="*/ 2147483647 w 888"/>
                <a:gd name="T29" fmla="*/ 2147483647 h 1073"/>
                <a:gd name="T30" fmla="*/ 2147483647 w 888"/>
                <a:gd name="T31" fmla="*/ 2147483647 h 1073"/>
                <a:gd name="T32" fmla="*/ 2147483647 w 888"/>
                <a:gd name="T33" fmla="*/ 2147483647 h 1073"/>
                <a:gd name="T34" fmla="*/ 2147483647 w 888"/>
                <a:gd name="T35" fmla="*/ 2147483647 h 1073"/>
                <a:gd name="T36" fmla="*/ 2147483647 w 888"/>
                <a:gd name="T37" fmla="*/ 2147483647 h 1073"/>
                <a:gd name="T38" fmla="*/ 2147483647 w 888"/>
                <a:gd name="T39" fmla="*/ 2147483647 h 1073"/>
                <a:gd name="T40" fmla="*/ 2147483647 w 888"/>
                <a:gd name="T41" fmla="*/ 2147483647 h 1073"/>
                <a:gd name="T42" fmla="*/ 2147483647 w 888"/>
                <a:gd name="T43" fmla="*/ 2147483647 h 1073"/>
                <a:gd name="T44" fmla="*/ 2147483647 w 888"/>
                <a:gd name="T45" fmla="*/ 2147483647 h 1073"/>
                <a:gd name="T46" fmla="*/ 2147483647 w 888"/>
                <a:gd name="T47" fmla="*/ 2147483647 h 1073"/>
                <a:gd name="T48" fmla="*/ 2147483647 w 888"/>
                <a:gd name="T49" fmla="*/ 2147483647 h 1073"/>
                <a:gd name="T50" fmla="*/ 2147483647 w 888"/>
                <a:gd name="T51" fmla="*/ 2147483647 h 1073"/>
                <a:gd name="T52" fmla="*/ 2147483647 w 888"/>
                <a:gd name="T53" fmla="*/ 2147483647 h 1073"/>
                <a:gd name="T54" fmla="*/ 2147483647 w 888"/>
                <a:gd name="T55" fmla="*/ 2147483647 h 1073"/>
                <a:gd name="T56" fmla="*/ 2147483647 w 888"/>
                <a:gd name="T57" fmla="*/ 2147483647 h 1073"/>
                <a:gd name="T58" fmla="*/ 2147483647 w 888"/>
                <a:gd name="T59" fmla="*/ 2147483647 h 1073"/>
                <a:gd name="T60" fmla="*/ 2147483647 w 888"/>
                <a:gd name="T61" fmla="*/ 2147483647 h 1073"/>
                <a:gd name="T62" fmla="*/ 2147483647 w 888"/>
                <a:gd name="T63" fmla="*/ 2147483647 h 1073"/>
                <a:gd name="T64" fmla="*/ 2147483647 w 888"/>
                <a:gd name="T65" fmla="*/ 2147483647 h 1073"/>
                <a:gd name="T66" fmla="*/ 2147483647 w 888"/>
                <a:gd name="T67" fmla="*/ 2147483647 h 1073"/>
                <a:gd name="T68" fmla="*/ 2147483647 w 888"/>
                <a:gd name="T69" fmla="*/ 2147483647 h 1073"/>
                <a:gd name="T70" fmla="*/ 0 w 888"/>
                <a:gd name="T71" fmla="*/ 0 h 1073"/>
                <a:gd name="T72" fmla="*/ 2147483647 w 888"/>
                <a:gd name="T73" fmla="*/ 2147483647 h 107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88"/>
                <a:gd name="T112" fmla="*/ 0 h 1073"/>
                <a:gd name="T113" fmla="*/ 888 w 888"/>
                <a:gd name="T114" fmla="*/ 1073 h 107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88" h="1073">
                  <a:moveTo>
                    <a:pt x="23" y="386"/>
                  </a:moveTo>
                  <a:lnTo>
                    <a:pt x="18" y="388"/>
                  </a:lnTo>
                  <a:lnTo>
                    <a:pt x="43" y="391"/>
                  </a:lnTo>
                  <a:lnTo>
                    <a:pt x="68" y="395"/>
                  </a:lnTo>
                  <a:lnTo>
                    <a:pt x="92" y="400"/>
                  </a:lnTo>
                  <a:lnTo>
                    <a:pt x="117" y="406"/>
                  </a:lnTo>
                  <a:lnTo>
                    <a:pt x="141" y="413"/>
                  </a:lnTo>
                  <a:lnTo>
                    <a:pt x="162" y="421"/>
                  </a:lnTo>
                  <a:lnTo>
                    <a:pt x="186" y="430"/>
                  </a:lnTo>
                  <a:lnTo>
                    <a:pt x="208" y="440"/>
                  </a:lnTo>
                  <a:lnTo>
                    <a:pt x="228" y="452"/>
                  </a:lnTo>
                  <a:lnTo>
                    <a:pt x="250" y="463"/>
                  </a:lnTo>
                  <a:lnTo>
                    <a:pt x="270" y="477"/>
                  </a:lnTo>
                  <a:lnTo>
                    <a:pt x="290" y="490"/>
                  </a:lnTo>
                  <a:lnTo>
                    <a:pt x="309" y="505"/>
                  </a:lnTo>
                  <a:lnTo>
                    <a:pt x="327" y="520"/>
                  </a:lnTo>
                  <a:lnTo>
                    <a:pt x="344" y="537"/>
                  </a:lnTo>
                  <a:lnTo>
                    <a:pt x="361" y="554"/>
                  </a:lnTo>
                  <a:lnTo>
                    <a:pt x="376" y="573"/>
                  </a:lnTo>
                  <a:lnTo>
                    <a:pt x="391" y="591"/>
                  </a:lnTo>
                  <a:lnTo>
                    <a:pt x="406" y="609"/>
                  </a:lnTo>
                  <a:lnTo>
                    <a:pt x="419" y="630"/>
                  </a:lnTo>
                  <a:lnTo>
                    <a:pt x="431" y="650"/>
                  </a:lnTo>
                  <a:lnTo>
                    <a:pt x="443" y="672"/>
                  </a:lnTo>
                  <a:lnTo>
                    <a:pt x="453" y="693"/>
                  </a:lnTo>
                  <a:lnTo>
                    <a:pt x="463" y="715"/>
                  </a:lnTo>
                  <a:lnTo>
                    <a:pt x="471" y="739"/>
                  </a:lnTo>
                  <a:lnTo>
                    <a:pt x="480" y="762"/>
                  </a:lnTo>
                  <a:lnTo>
                    <a:pt x="487" y="786"/>
                  </a:lnTo>
                  <a:lnTo>
                    <a:pt x="492" y="809"/>
                  </a:lnTo>
                  <a:lnTo>
                    <a:pt x="495" y="834"/>
                  </a:lnTo>
                  <a:lnTo>
                    <a:pt x="498" y="860"/>
                  </a:lnTo>
                  <a:lnTo>
                    <a:pt x="500" y="885"/>
                  </a:lnTo>
                  <a:lnTo>
                    <a:pt x="502" y="910"/>
                  </a:lnTo>
                  <a:lnTo>
                    <a:pt x="500" y="920"/>
                  </a:lnTo>
                  <a:lnTo>
                    <a:pt x="683" y="1073"/>
                  </a:lnTo>
                  <a:lnTo>
                    <a:pt x="888" y="897"/>
                  </a:lnTo>
                  <a:lnTo>
                    <a:pt x="886" y="851"/>
                  </a:lnTo>
                  <a:lnTo>
                    <a:pt x="883" y="808"/>
                  </a:lnTo>
                  <a:lnTo>
                    <a:pt x="876" y="762"/>
                  </a:lnTo>
                  <a:lnTo>
                    <a:pt x="868" y="719"/>
                  </a:lnTo>
                  <a:lnTo>
                    <a:pt x="858" y="677"/>
                  </a:lnTo>
                  <a:lnTo>
                    <a:pt x="846" y="635"/>
                  </a:lnTo>
                  <a:lnTo>
                    <a:pt x="831" y="594"/>
                  </a:lnTo>
                  <a:lnTo>
                    <a:pt x="816" y="554"/>
                  </a:lnTo>
                  <a:lnTo>
                    <a:pt x="797" y="514"/>
                  </a:lnTo>
                  <a:lnTo>
                    <a:pt x="777" y="475"/>
                  </a:lnTo>
                  <a:lnTo>
                    <a:pt x="755" y="438"/>
                  </a:lnTo>
                  <a:lnTo>
                    <a:pt x="733" y="403"/>
                  </a:lnTo>
                  <a:lnTo>
                    <a:pt x="708" y="368"/>
                  </a:lnTo>
                  <a:lnTo>
                    <a:pt x="681" y="334"/>
                  </a:lnTo>
                  <a:lnTo>
                    <a:pt x="653" y="302"/>
                  </a:lnTo>
                  <a:lnTo>
                    <a:pt x="624" y="270"/>
                  </a:lnTo>
                  <a:lnTo>
                    <a:pt x="594" y="242"/>
                  </a:lnTo>
                  <a:lnTo>
                    <a:pt x="562" y="213"/>
                  </a:lnTo>
                  <a:lnTo>
                    <a:pt x="529" y="186"/>
                  </a:lnTo>
                  <a:lnTo>
                    <a:pt x="493" y="161"/>
                  </a:lnTo>
                  <a:lnTo>
                    <a:pt x="458" y="138"/>
                  </a:lnTo>
                  <a:lnTo>
                    <a:pt x="421" y="116"/>
                  </a:lnTo>
                  <a:lnTo>
                    <a:pt x="382" y="96"/>
                  </a:lnTo>
                  <a:lnTo>
                    <a:pt x="344" y="77"/>
                  </a:lnTo>
                  <a:lnTo>
                    <a:pt x="304" y="60"/>
                  </a:lnTo>
                  <a:lnTo>
                    <a:pt x="262" y="45"/>
                  </a:lnTo>
                  <a:lnTo>
                    <a:pt x="220" y="34"/>
                  </a:lnTo>
                  <a:lnTo>
                    <a:pt x="178" y="22"/>
                  </a:lnTo>
                  <a:lnTo>
                    <a:pt x="134" y="13"/>
                  </a:lnTo>
                  <a:lnTo>
                    <a:pt x="90" y="7"/>
                  </a:lnTo>
                  <a:lnTo>
                    <a:pt x="45" y="2"/>
                  </a:lnTo>
                  <a:lnTo>
                    <a:pt x="0" y="0"/>
                  </a:lnTo>
                  <a:lnTo>
                    <a:pt x="178" y="207"/>
                  </a:lnTo>
                  <a:lnTo>
                    <a:pt x="23" y="386"/>
                  </a:lnTo>
                  <a:close/>
                </a:path>
              </a:pathLst>
            </a:custGeom>
            <a:solidFill>
              <a:schemeClr val="accent1"/>
            </a:solidFill>
            <a:ln w="9525">
              <a:noFill/>
              <a:round/>
              <a:headEnd/>
              <a:tailEnd/>
            </a:ln>
          </p:spPr>
          <p:txBody>
            <a:bodyPr/>
            <a:lstStyle/>
            <a:p>
              <a:endParaRPr lang="de-DE"/>
            </a:p>
          </p:txBody>
        </p:sp>
        <p:sp>
          <p:nvSpPr>
            <p:cNvPr id="18474" name="Freeform 14"/>
            <p:cNvSpPr>
              <a:spLocks/>
            </p:cNvSpPr>
            <p:nvPr/>
          </p:nvSpPr>
          <p:spPr bwMode="gray">
            <a:xfrm>
              <a:off x="2936875" y="2862263"/>
              <a:ext cx="1581150" cy="1912937"/>
            </a:xfrm>
            <a:custGeom>
              <a:avLst/>
              <a:gdLst>
                <a:gd name="T0" fmla="*/ 2147483647 w 885"/>
                <a:gd name="T1" fmla="*/ 2147483647 h 1071"/>
                <a:gd name="T2" fmla="*/ 2147483647 w 885"/>
                <a:gd name="T3" fmla="*/ 2147483647 h 1071"/>
                <a:gd name="T4" fmla="*/ 2147483647 w 885"/>
                <a:gd name="T5" fmla="*/ 2147483647 h 1071"/>
                <a:gd name="T6" fmla="*/ 2147483647 w 885"/>
                <a:gd name="T7" fmla="*/ 2147483647 h 1071"/>
                <a:gd name="T8" fmla="*/ 2147483647 w 885"/>
                <a:gd name="T9" fmla="*/ 2147483647 h 1071"/>
                <a:gd name="T10" fmla="*/ 2147483647 w 885"/>
                <a:gd name="T11" fmla="*/ 2147483647 h 1071"/>
                <a:gd name="T12" fmla="*/ 2147483647 w 885"/>
                <a:gd name="T13" fmla="*/ 2147483647 h 1071"/>
                <a:gd name="T14" fmla="*/ 2147483647 w 885"/>
                <a:gd name="T15" fmla="*/ 2147483647 h 1071"/>
                <a:gd name="T16" fmla="*/ 2147483647 w 885"/>
                <a:gd name="T17" fmla="*/ 2147483647 h 1071"/>
                <a:gd name="T18" fmla="*/ 2147483647 w 885"/>
                <a:gd name="T19" fmla="*/ 2147483647 h 1071"/>
                <a:gd name="T20" fmla="*/ 2147483647 w 885"/>
                <a:gd name="T21" fmla="*/ 2147483647 h 1071"/>
                <a:gd name="T22" fmla="*/ 2147483647 w 885"/>
                <a:gd name="T23" fmla="*/ 2147483647 h 1071"/>
                <a:gd name="T24" fmla="*/ 2147483647 w 885"/>
                <a:gd name="T25" fmla="*/ 2147483647 h 1071"/>
                <a:gd name="T26" fmla="*/ 2147483647 w 885"/>
                <a:gd name="T27" fmla="*/ 2147483647 h 1071"/>
                <a:gd name="T28" fmla="*/ 2147483647 w 885"/>
                <a:gd name="T29" fmla="*/ 2147483647 h 1071"/>
                <a:gd name="T30" fmla="*/ 2147483647 w 885"/>
                <a:gd name="T31" fmla="*/ 2147483647 h 1071"/>
                <a:gd name="T32" fmla="*/ 2147483647 w 885"/>
                <a:gd name="T33" fmla="*/ 2147483647 h 1071"/>
                <a:gd name="T34" fmla="*/ 2147483647 w 885"/>
                <a:gd name="T35" fmla="*/ 2147483647 h 1071"/>
                <a:gd name="T36" fmla="*/ 0 w 885"/>
                <a:gd name="T37" fmla="*/ 2147483647 h 1071"/>
                <a:gd name="T38" fmla="*/ 2147483647 w 885"/>
                <a:gd name="T39" fmla="*/ 2147483647 h 1071"/>
                <a:gd name="T40" fmla="*/ 2147483647 w 885"/>
                <a:gd name="T41" fmla="*/ 2147483647 h 1071"/>
                <a:gd name="T42" fmla="*/ 2147483647 w 885"/>
                <a:gd name="T43" fmla="*/ 2147483647 h 1071"/>
                <a:gd name="T44" fmla="*/ 2147483647 w 885"/>
                <a:gd name="T45" fmla="*/ 2147483647 h 1071"/>
                <a:gd name="T46" fmla="*/ 2147483647 w 885"/>
                <a:gd name="T47" fmla="*/ 2147483647 h 1071"/>
                <a:gd name="T48" fmla="*/ 2147483647 w 885"/>
                <a:gd name="T49" fmla="*/ 2147483647 h 1071"/>
                <a:gd name="T50" fmla="*/ 2147483647 w 885"/>
                <a:gd name="T51" fmla="*/ 2147483647 h 1071"/>
                <a:gd name="T52" fmla="*/ 2147483647 w 885"/>
                <a:gd name="T53" fmla="*/ 2147483647 h 1071"/>
                <a:gd name="T54" fmla="*/ 2147483647 w 885"/>
                <a:gd name="T55" fmla="*/ 2147483647 h 1071"/>
                <a:gd name="T56" fmla="*/ 2147483647 w 885"/>
                <a:gd name="T57" fmla="*/ 2147483647 h 1071"/>
                <a:gd name="T58" fmla="*/ 2147483647 w 885"/>
                <a:gd name="T59" fmla="*/ 2147483647 h 1071"/>
                <a:gd name="T60" fmla="*/ 2147483647 w 885"/>
                <a:gd name="T61" fmla="*/ 2147483647 h 1071"/>
                <a:gd name="T62" fmla="*/ 2147483647 w 885"/>
                <a:gd name="T63" fmla="*/ 2147483647 h 1071"/>
                <a:gd name="T64" fmla="*/ 2147483647 w 885"/>
                <a:gd name="T65" fmla="*/ 2147483647 h 1071"/>
                <a:gd name="T66" fmla="*/ 2147483647 w 885"/>
                <a:gd name="T67" fmla="*/ 2147483647 h 1071"/>
                <a:gd name="T68" fmla="*/ 2147483647 w 885"/>
                <a:gd name="T69" fmla="*/ 2147483647 h 1071"/>
                <a:gd name="T70" fmla="*/ 2147483647 w 885"/>
                <a:gd name="T71" fmla="*/ 2147483647 h 10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5"/>
                <a:gd name="T109" fmla="*/ 0 h 1071"/>
                <a:gd name="T110" fmla="*/ 885 w 885"/>
                <a:gd name="T111" fmla="*/ 1071 h 107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5" h="1071">
                  <a:moveTo>
                    <a:pt x="867" y="683"/>
                  </a:moveTo>
                  <a:lnTo>
                    <a:pt x="867" y="683"/>
                  </a:lnTo>
                  <a:lnTo>
                    <a:pt x="841" y="682"/>
                  </a:lnTo>
                  <a:lnTo>
                    <a:pt x="818" y="677"/>
                  </a:lnTo>
                  <a:lnTo>
                    <a:pt x="793" y="672"/>
                  </a:lnTo>
                  <a:lnTo>
                    <a:pt x="769" y="667"/>
                  </a:lnTo>
                  <a:lnTo>
                    <a:pt x="746" y="658"/>
                  </a:lnTo>
                  <a:lnTo>
                    <a:pt x="724" y="650"/>
                  </a:lnTo>
                  <a:lnTo>
                    <a:pt x="700" y="642"/>
                  </a:lnTo>
                  <a:lnTo>
                    <a:pt x="679" y="631"/>
                  </a:lnTo>
                  <a:lnTo>
                    <a:pt x="658" y="620"/>
                  </a:lnTo>
                  <a:lnTo>
                    <a:pt x="637" y="608"/>
                  </a:lnTo>
                  <a:lnTo>
                    <a:pt x="616" y="594"/>
                  </a:lnTo>
                  <a:lnTo>
                    <a:pt x="598" y="581"/>
                  </a:lnTo>
                  <a:lnTo>
                    <a:pt x="578" y="566"/>
                  </a:lnTo>
                  <a:lnTo>
                    <a:pt x="561" y="551"/>
                  </a:lnTo>
                  <a:lnTo>
                    <a:pt x="542" y="534"/>
                  </a:lnTo>
                  <a:lnTo>
                    <a:pt x="526" y="517"/>
                  </a:lnTo>
                  <a:lnTo>
                    <a:pt x="511" y="499"/>
                  </a:lnTo>
                  <a:lnTo>
                    <a:pt x="495" y="480"/>
                  </a:lnTo>
                  <a:lnTo>
                    <a:pt x="482" y="462"/>
                  </a:lnTo>
                  <a:lnTo>
                    <a:pt x="469" y="442"/>
                  </a:lnTo>
                  <a:lnTo>
                    <a:pt x="455" y="422"/>
                  </a:lnTo>
                  <a:lnTo>
                    <a:pt x="445" y="400"/>
                  </a:lnTo>
                  <a:lnTo>
                    <a:pt x="433" y="378"/>
                  </a:lnTo>
                  <a:lnTo>
                    <a:pt x="425" y="356"/>
                  </a:lnTo>
                  <a:lnTo>
                    <a:pt x="417" y="333"/>
                  </a:lnTo>
                  <a:lnTo>
                    <a:pt x="408" y="311"/>
                  </a:lnTo>
                  <a:lnTo>
                    <a:pt x="401" y="287"/>
                  </a:lnTo>
                  <a:lnTo>
                    <a:pt x="396" y="262"/>
                  </a:lnTo>
                  <a:lnTo>
                    <a:pt x="393" y="239"/>
                  </a:lnTo>
                  <a:lnTo>
                    <a:pt x="390" y="213"/>
                  </a:lnTo>
                  <a:lnTo>
                    <a:pt x="388" y="188"/>
                  </a:lnTo>
                  <a:lnTo>
                    <a:pt x="388" y="163"/>
                  </a:lnTo>
                  <a:lnTo>
                    <a:pt x="388" y="155"/>
                  </a:lnTo>
                  <a:lnTo>
                    <a:pt x="203" y="0"/>
                  </a:lnTo>
                  <a:lnTo>
                    <a:pt x="0" y="175"/>
                  </a:lnTo>
                  <a:lnTo>
                    <a:pt x="2" y="220"/>
                  </a:lnTo>
                  <a:lnTo>
                    <a:pt x="5" y="264"/>
                  </a:lnTo>
                  <a:lnTo>
                    <a:pt x="12" y="307"/>
                  </a:lnTo>
                  <a:lnTo>
                    <a:pt x="18" y="351"/>
                  </a:lnTo>
                  <a:lnTo>
                    <a:pt x="30" y="395"/>
                  </a:lnTo>
                  <a:lnTo>
                    <a:pt x="42" y="437"/>
                  </a:lnTo>
                  <a:lnTo>
                    <a:pt x="55" y="477"/>
                  </a:lnTo>
                  <a:lnTo>
                    <a:pt x="72" y="517"/>
                  </a:lnTo>
                  <a:lnTo>
                    <a:pt x="89" y="556"/>
                  </a:lnTo>
                  <a:lnTo>
                    <a:pt x="109" y="594"/>
                  </a:lnTo>
                  <a:lnTo>
                    <a:pt x="131" y="631"/>
                  </a:lnTo>
                  <a:lnTo>
                    <a:pt x="155" y="668"/>
                  </a:lnTo>
                  <a:lnTo>
                    <a:pt x="178" y="704"/>
                  </a:lnTo>
                  <a:lnTo>
                    <a:pt x="205" y="737"/>
                  </a:lnTo>
                  <a:lnTo>
                    <a:pt x="233" y="769"/>
                  </a:lnTo>
                  <a:lnTo>
                    <a:pt x="262" y="799"/>
                  </a:lnTo>
                  <a:lnTo>
                    <a:pt x="292" y="830"/>
                  </a:lnTo>
                  <a:lnTo>
                    <a:pt x="324" y="858"/>
                  </a:lnTo>
                  <a:lnTo>
                    <a:pt x="358" y="885"/>
                  </a:lnTo>
                  <a:lnTo>
                    <a:pt x="393" y="910"/>
                  </a:lnTo>
                  <a:lnTo>
                    <a:pt x="428" y="934"/>
                  </a:lnTo>
                  <a:lnTo>
                    <a:pt x="465" y="955"/>
                  </a:lnTo>
                  <a:lnTo>
                    <a:pt x="504" y="976"/>
                  </a:lnTo>
                  <a:lnTo>
                    <a:pt x="542" y="994"/>
                  </a:lnTo>
                  <a:lnTo>
                    <a:pt x="583" y="1011"/>
                  </a:lnTo>
                  <a:lnTo>
                    <a:pt x="623" y="1026"/>
                  </a:lnTo>
                  <a:lnTo>
                    <a:pt x="665" y="1038"/>
                  </a:lnTo>
                  <a:lnTo>
                    <a:pt x="707" y="1049"/>
                  </a:lnTo>
                  <a:lnTo>
                    <a:pt x="751" y="1058"/>
                  </a:lnTo>
                  <a:lnTo>
                    <a:pt x="794" y="1065"/>
                  </a:lnTo>
                  <a:lnTo>
                    <a:pt x="840" y="1070"/>
                  </a:lnTo>
                  <a:lnTo>
                    <a:pt x="885" y="1071"/>
                  </a:lnTo>
                  <a:lnTo>
                    <a:pt x="710" y="868"/>
                  </a:lnTo>
                  <a:lnTo>
                    <a:pt x="867" y="683"/>
                  </a:lnTo>
                  <a:close/>
                </a:path>
              </a:pathLst>
            </a:custGeom>
            <a:solidFill>
              <a:schemeClr val="hlink"/>
            </a:solidFill>
            <a:ln w="9525">
              <a:noFill/>
              <a:round/>
              <a:headEnd/>
              <a:tailEnd/>
            </a:ln>
          </p:spPr>
          <p:txBody>
            <a:bodyPr/>
            <a:lstStyle/>
            <a:p>
              <a:endParaRPr lang="de-DE"/>
            </a:p>
          </p:txBody>
        </p:sp>
        <p:sp>
          <p:nvSpPr>
            <p:cNvPr id="18475" name="Freeform 15"/>
            <p:cNvSpPr>
              <a:spLocks/>
            </p:cNvSpPr>
            <p:nvPr/>
          </p:nvSpPr>
          <p:spPr bwMode="gray">
            <a:xfrm>
              <a:off x="2936875" y="1527175"/>
              <a:ext cx="1924050" cy="1576388"/>
            </a:xfrm>
            <a:custGeom>
              <a:avLst/>
              <a:gdLst>
                <a:gd name="T0" fmla="*/ 2147483647 w 1077"/>
                <a:gd name="T1" fmla="*/ 2147483647 h 883"/>
                <a:gd name="T2" fmla="*/ 2147483647 w 1077"/>
                <a:gd name="T3" fmla="*/ 2147483647 h 883"/>
                <a:gd name="T4" fmla="*/ 2147483647 w 1077"/>
                <a:gd name="T5" fmla="*/ 2147483647 h 883"/>
                <a:gd name="T6" fmla="*/ 2147483647 w 1077"/>
                <a:gd name="T7" fmla="*/ 2147483647 h 883"/>
                <a:gd name="T8" fmla="*/ 2147483647 w 1077"/>
                <a:gd name="T9" fmla="*/ 2147483647 h 883"/>
                <a:gd name="T10" fmla="*/ 2147483647 w 1077"/>
                <a:gd name="T11" fmla="*/ 2147483647 h 883"/>
                <a:gd name="T12" fmla="*/ 2147483647 w 1077"/>
                <a:gd name="T13" fmla="*/ 2147483647 h 883"/>
                <a:gd name="T14" fmla="*/ 2147483647 w 1077"/>
                <a:gd name="T15" fmla="*/ 2147483647 h 883"/>
                <a:gd name="T16" fmla="*/ 2147483647 w 1077"/>
                <a:gd name="T17" fmla="*/ 2147483647 h 883"/>
                <a:gd name="T18" fmla="*/ 2147483647 w 1077"/>
                <a:gd name="T19" fmla="*/ 2147483647 h 883"/>
                <a:gd name="T20" fmla="*/ 2147483647 w 1077"/>
                <a:gd name="T21" fmla="*/ 2147483647 h 883"/>
                <a:gd name="T22" fmla="*/ 2147483647 w 1077"/>
                <a:gd name="T23" fmla="*/ 2147483647 h 883"/>
                <a:gd name="T24" fmla="*/ 2147483647 w 1077"/>
                <a:gd name="T25" fmla="*/ 2147483647 h 883"/>
                <a:gd name="T26" fmla="*/ 2147483647 w 1077"/>
                <a:gd name="T27" fmla="*/ 2147483647 h 883"/>
                <a:gd name="T28" fmla="*/ 2147483647 w 1077"/>
                <a:gd name="T29" fmla="*/ 2147483647 h 883"/>
                <a:gd name="T30" fmla="*/ 2147483647 w 1077"/>
                <a:gd name="T31" fmla="*/ 2147483647 h 883"/>
                <a:gd name="T32" fmla="*/ 2147483647 w 1077"/>
                <a:gd name="T33" fmla="*/ 2147483647 h 883"/>
                <a:gd name="T34" fmla="*/ 2147483647 w 1077"/>
                <a:gd name="T35" fmla="*/ 2147483647 h 883"/>
                <a:gd name="T36" fmla="*/ 2147483647 w 1077"/>
                <a:gd name="T37" fmla="*/ 0 h 883"/>
                <a:gd name="T38" fmla="*/ 2147483647 w 1077"/>
                <a:gd name="T39" fmla="*/ 2147483647 h 883"/>
                <a:gd name="T40" fmla="*/ 2147483647 w 1077"/>
                <a:gd name="T41" fmla="*/ 2147483647 h 883"/>
                <a:gd name="T42" fmla="*/ 2147483647 w 1077"/>
                <a:gd name="T43" fmla="*/ 2147483647 h 883"/>
                <a:gd name="T44" fmla="*/ 2147483647 w 1077"/>
                <a:gd name="T45" fmla="*/ 2147483647 h 883"/>
                <a:gd name="T46" fmla="*/ 2147483647 w 1077"/>
                <a:gd name="T47" fmla="*/ 2147483647 h 883"/>
                <a:gd name="T48" fmla="*/ 2147483647 w 1077"/>
                <a:gd name="T49" fmla="*/ 2147483647 h 883"/>
                <a:gd name="T50" fmla="*/ 2147483647 w 1077"/>
                <a:gd name="T51" fmla="*/ 2147483647 h 883"/>
                <a:gd name="T52" fmla="*/ 2147483647 w 1077"/>
                <a:gd name="T53" fmla="*/ 2147483647 h 883"/>
                <a:gd name="T54" fmla="*/ 2147483647 w 1077"/>
                <a:gd name="T55" fmla="*/ 2147483647 h 883"/>
                <a:gd name="T56" fmla="*/ 2147483647 w 1077"/>
                <a:gd name="T57" fmla="*/ 2147483647 h 883"/>
                <a:gd name="T58" fmla="*/ 2147483647 w 1077"/>
                <a:gd name="T59" fmla="*/ 2147483647 h 883"/>
                <a:gd name="T60" fmla="*/ 2147483647 w 1077"/>
                <a:gd name="T61" fmla="*/ 2147483647 h 883"/>
                <a:gd name="T62" fmla="*/ 2147483647 w 1077"/>
                <a:gd name="T63" fmla="*/ 2147483647 h 883"/>
                <a:gd name="T64" fmla="*/ 2147483647 w 1077"/>
                <a:gd name="T65" fmla="*/ 2147483647 h 883"/>
                <a:gd name="T66" fmla="*/ 2147483647 w 1077"/>
                <a:gd name="T67" fmla="*/ 2147483647 h 883"/>
                <a:gd name="T68" fmla="*/ 2147483647 w 1077"/>
                <a:gd name="T69" fmla="*/ 2147483647 h 883"/>
                <a:gd name="T70" fmla="*/ 2147483647 w 1077"/>
                <a:gd name="T71" fmla="*/ 2147483647 h 8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77"/>
                <a:gd name="T109" fmla="*/ 0 h 883"/>
                <a:gd name="T110" fmla="*/ 1077 w 1077"/>
                <a:gd name="T111" fmla="*/ 883 h 8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77" h="883">
                  <a:moveTo>
                    <a:pt x="390" y="866"/>
                  </a:moveTo>
                  <a:lnTo>
                    <a:pt x="390" y="866"/>
                  </a:lnTo>
                  <a:lnTo>
                    <a:pt x="391" y="841"/>
                  </a:lnTo>
                  <a:lnTo>
                    <a:pt x="396" y="816"/>
                  </a:lnTo>
                  <a:lnTo>
                    <a:pt x="401" y="792"/>
                  </a:lnTo>
                  <a:lnTo>
                    <a:pt x="406" y="769"/>
                  </a:lnTo>
                  <a:lnTo>
                    <a:pt x="415" y="745"/>
                  </a:lnTo>
                  <a:lnTo>
                    <a:pt x="422" y="722"/>
                  </a:lnTo>
                  <a:lnTo>
                    <a:pt x="432" y="700"/>
                  </a:lnTo>
                  <a:lnTo>
                    <a:pt x="442" y="678"/>
                  </a:lnTo>
                  <a:lnTo>
                    <a:pt x="453" y="656"/>
                  </a:lnTo>
                  <a:lnTo>
                    <a:pt x="465" y="636"/>
                  </a:lnTo>
                  <a:lnTo>
                    <a:pt x="479" y="616"/>
                  </a:lnTo>
                  <a:lnTo>
                    <a:pt x="492" y="596"/>
                  </a:lnTo>
                  <a:lnTo>
                    <a:pt x="507" y="578"/>
                  </a:lnTo>
                  <a:lnTo>
                    <a:pt x="522" y="559"/>
                  </a:lnTo>
                  <a:lnTo>
                    <a:pt x="539" y="542"/>
                  </a:lnTo>
                  <a:lnTo>
                    <a:pt x="556" y="526"/>
                  </a:lnTo>
                  <a:lnTo>
                    <a:pt x="574" y="510"/>
                  </a:lnTo>
                  <a:lnTo>
                    <a:pt x="593" y="495"/>
                  </a:lnTo>
                  <a:lnTo>
                    <a:pt x="611" y="480"/>
                  </a:lnTo>
                  <a:lnTo>
                    <a:pt x="632" y="467"/>
                  </a:lnTo>
                  <a:lnTo>
                    <a:pt x="653" y="455"/>
                  </a:lnTo>
                  <a:lnTo>
                    <a:pt x="674" y="443"/>
                  </a:lnTo>
                  <a:lnTo>
                    <a:pt x="695" y="433"/>
                  </a:lnTo>
                  <a:lnTo>
                    <a:pt x="717" y="423"/>
                  </a:lnTo>
                  <a:lnTo>
                    <a:pt x="741" y="415"/>
                  </a:lnTo>
                  <a:lnTo>
                    <a:pt x="764" y="408"/>
                  </a:lnTo>
                  <a:lnTo>
                    <a:pt x="788" y="401"/>
                  </a:lnTo>
                  <a:lnTo>
                    <a:pt x="811" y="396"/>
                  </a:lnTo>
                  <a:lnTo>
                    <a:pt x="836" y="391"/>
                  </a:lnTo>
                  <a:lnTo>
                    <a:pt x="862" y="390"/>
                  </a:lnTo>
                  <a:lnTo>
                    <a:pt x="887" y="388"/>
                  </a:lnTo>
                  <a:lnTo>
                    <a:pt x="912" y="386"/>
                  </a:lnTo>
                  <a:lnTo>
                    <a:pt x="919" y="386"/>
                  </a:lnTo>
                  <a:lnTo>
                    <a:pt x="1077" y="207"/>
                  </a:lnTo>
                  <a:lnTo>
                    <a:pt x="899" y="0"/>
                  </a:lnTo>
                  <a:lnTo>
                    <a:pt x="853" y="2"/>
                  </a:lnTo>
                  <a:lnTo>
                    <a:pt x="808" y="5"/>
                  </a:lnTo>
                  <a:lnTo>
                    <a:pt x="764" y="12"/>
                  </a:lnTo>
                  <a:lnTo>
                    <a:pt x="721" y="20"/>
                  </a:lnTo>
                  <a:lnTo>
                    <a:pt x="679" y="30"/>
                  </a:lnTo>
                  <a:lnTo>
                    <a:pt x="637" y="42"/>
                  </a:lnTo>
                  <a:lnTo>
                    <a:pt x="595" y="57"/>
                  </a:lnTo>
                  <a:lnTo>
                    <a:pt x="554" y="72"/>
                  </a:lnTo>
                  <a:lnTo>
                    <a:pt x="516" y="91"/>
                  </a:lnTo>
                  <a:lnTo>
                    <a:pt x="477" y="111"/>
                  </a:lnTo>
                  <a:lnTo>
                    <a:pt x="440" y="133"/>
                  </a:lnTo>
                  <a:lnTo>
                    <a:pt x="403" y="154"/>
                  </a:lnTo>
                  <a:lnTo>
                    <a:pt x="370" y="180"/>
                  </a:lnTo>
                  <a:lnTo>
                    <a:pt x="336" y="207"/>
                  </a:lnTo>
                  <a:lnTo>
                    <a:pt x="302" y="233"/>
                  </a:lnTo>
                  <a:lnTo>
                    <a:pt x="272" y="264"/>
                  </a:lnTo>
                  <a:lnTo>
                    <a:pt x="242" y="294"/>
                  </a:lnTo>
                  <a:lnTo>
                    <a:pt x="213" y="326"/>
                  </a:lnTo>
                  <a:lnTo>
                    <a:pt x="186" y="359"/>
                  </a:lnTo>
                  <a:lnTo>
                    <a:pt x="161" y="393"/>
                  </a:lnTo>
                  <a:lnTo>
                    <a:pt x="138" y="428"/>
                  </a:lnTo>
                  <a:lnTo>
                    <a:pt x="116" y="465"/>
                  </a:lnTo>
                  <a:lnTo>
                    <a:pt x="96" y="504"/>
                  </a:lnTo>
                  <a:lnTo>
                    <a:pt x="77" y="542"/>
                  </a:lnTo>
                  <a:lnTo>
                    <a:pt x="60" y="583"/>
                  </a:lnTo>
                  <a:lnTo>
                    <a:pt x="45" y="623"/>
                  </a:lnTo>
                  <a:lnTo>
                    <a:pt x="34" y="665"/>
                  </a:lnTo>
                  <a:lnTo>
                    <a:pt x="22" y="707"/>
                  </a:lnTo>
                  <a:lnTo>
                    <a:pt x="13" y="750"/>
                  </a:lnTo>
                  <a:lnTo>
                    <a:pt x="7" y="794"/>
                  </a:lnTo>
                  <a:lnTo>
                    <a:pt x="2" y="838"/>
                  </a:lnTo>
                  <a:lnTo>
                    <a:pt x="0" y="883"/>
                  </a:lnTo>
                  <a:lnTo>
                    <a:pt x="203" y="709"/>
                  </a:lnTo>
                  <a:lnTo>
                    <a:pt x="390" y="866"/>
                  </a:lnTo>
                  <a:close/>
                </a:path>
              </a:pathLst>
            </a:custGeom>
            <a:solidFill>
              <a:schemeClr val="folHlink"/>
            </a:solidFill>
            <a:ln w="9525">
              <a:noFill/>
              <a:round/>
              <a:headEnd/>
              <a:tailEnd/>
            </a:ln>
          </p:spPr>
          <p:txBody>
            <a:bodyPr/>
            <a:lstStyle/>
            <a:p>
              <a:endParaRPr lang="de-DE"/>
            </a:p>
          </p:txBody>
        </p:sp>
        <p:sp>
          <p:nvSpPr>
            <p:cNvPr id="18476" name="Rectangle 16"/>
            <p:cNvSpPr>
              <a:spLocks noChangeArrowheads="1"/>
            </p:cNvSpPr>
            <p:nvPr/>
          </p:nvSpPr>
          <p:spPr bwMode="gray">
            <a:xfrm>
              <a:off x="5253038" y="1955800"/>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P</a:t>
              </a:r>
            </a:p>
          </p:txBody>
        </p:sp>
        <p:sp>
          <p:nvSpPr>
            <p:cNvPr id="18477" name="Rectangle 17"/>
            <p:cNvSpPr>
              <a:spLocks noChangeArrowheads="1"/>
            </p:cNvSpPr>
            <p:nvPr/>
          </p:nvSpPr>
          <p:spPr bwMode="gray">
            <a:xfrm>
              <a:off x="4995863" y="3670300"/>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D</a:t>
              </a:r>
            </a:p>
          </p:txBody>
        </p:sp>
        <p:sp>
          <p:nvSpPr>
            <p:cNvPr id="18478" name="Rectangle 18"/>
            <p:cNvSpPr>
              <a:spLocks noChangeArrowheads="1"/>
            </p:cNvSpPr>
            <p:nvPr/>
          </p:nvSpPr>
          <p:spPr bwMode="gray">
            <a:xfrm>
              <a:off x="3194050" y="3413125"/>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C</a:t>
              </a:r>
            </a:p>
          </p:txBody>
        </p:sp>
        <p:sp>
          <p:nvSpPr>
            <p:cNvPr id="18479" name="Rectangle 19"/>
            <p:cNvSpPr>
              <a:spLocks noChangeArrowheads="1"/>
            </p:cNvSpPr>
            <p:nvPr/>
          </p:nvSpPr>
          <p:spPr bwMode="gray">
            <a:xfrm>
              <a:off x="3365500" y="1698625"/>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A</a:t>
              </a:r>
            </a:p>
          </p:txBody>
        </p:sp>
      </p:grpSp>
      <p:grpSp>
        <p:nvGrpSpPr>
          <p:cNvPr id="3" name="Gruppieren 25"/>
          <p:cNvGrpSpPr>
            <a:grpSpLocks/>
          </p:cNvGrpSpPr>
          <p:nvPr/>
        </p:nvGrpSpPr>
        <p:grpSpPr bwMode="auto">
          <a:xfrm>
            <a:off x="3857625" y="4643438"/>
            <a:ext cx="4857750" cy="1835150"/>
            <a:chOff x="468313" y="2166938"/>
            <a:chExt cx="8471474" cy="3454400"/>
          </a:xfrm>
        </p:grpSpPr>
        <p:sp>
          <p:nvSpPr>
            <p:cNvPr id="18445" name="Line 2"/>
            <p:cNvSpPr>
              <a:spLocks noChangeShapeType="1"/>
            </p:cNvSpPr>
            <p:nvPr/>
          </p:nvSpPr>
          <p:spPr bwMode="gray">
            <a:xfrm>
              <a:off x="468313" y="4367213"/>
              <a:ext cx="3652837" cy="0"/>
            </a:xfrm>
            <a:prstGeom prst="line">
              <a:avLst/>
            </a:prstGeom>
            <a:noFill/>
            <a:ln w="9525">
              <a:solidFill>
                <a:schemeClr val="tx1"/>
              </a:solidFill>
              <a:round/>
              <a:headEnd/>
              <a:tailEnd/>
            </a:ln>
          </p:spPr>
          <p:txBody>
            <a:bodyPr wrap="none" anchor="ctr"/>
            <a:lstStyle/>
            <a:p>
              <a:endParaRPr lang="de-DE"/>
            </a:p>
          </p:txBody>
        </p:sp>
        <p:sp>
          <p:nvSpPr>
            <p:cNvPr id="18446" name="Rectangle 3"/>
            <p:cNvSpPr>
              <a:spLocks noChangeArrowheads="1"/>
            </p:cNvSpPr>
            <p:nvPr/>
          </p:nvSpPr>
          <p:spPr bwMode="gray">
            <a:xfrm>
              <a:off x="468313" y="4367213"/>
              <a:ext cx="2590800" cy="914400"/>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Therapieerfolg erfassen/ messen</a:t>
              </a:r>
            </a:p>
          </p:txBody>
        </p:sp>
        <p:sp>
          <p:nvSpPr>
            <p:cNvPr id="18447" name="Line 4"/>
            <p:cNvSpPr>
              <a:spLocks noChangeShapeType="1"/>
            </p:cNvSpPr>
            <p:nvPr/>
          </p:nvSpPr>
          <p:spPr bwMode="gray">
            <a:xfrm>
              <a:off x="468313" y="2614613"/>
              <a:ext cx="3348037" cy="0"/>
            </a:xfrm>
            <a:prstGeom prst="line">
              <a:avLst/>
            </a:prstGeom>
            <a:noFill/>
            <a:ln w="9525">
              <a:solidFill>
                <a:schemeClr val="tx1"/>
              </a:solidFill>
              <a:round/>
              <a:headEnd/>
              <a:tailEnd/>
            </a:ln>
          </p:spPr>
          <p:txBody>
            <a:bodyPr wrap="none" anchor="ctr"/>
            <a:lstStyle/>
            <a:p>
              <a:endParaRPr lang="de-DE"/>
            </a:p>
          </p:txBody>
        </p:sp>
        <p:sp>
          <p:nvSpPr>
            <p:cNvPr id="18448" name="Line 6"/>
            <p:cNvSpPr>
              <a:spLocks noChangeShapeType="1"/>
            </p:cNvSpPr>
            <p:nvPr/>
          </p:nvSpPr>
          <p:spPr bwMode="gray">
            <a:xfrm>
              <a:off x="5264150" y="2614613"/>
              <a:ext cx="3484563" cy="0"/>
            </a:xfrm>
            <a:prstGeom prst="line">
              <a:avLst/>
            </a:prstGeom>
            <a:noFill/>
            <a:ln w="9525">
              <a:solidFill>
                <a:schemeClr val="tx1"/>
              </a:solidFill>
              <a:round/>
              <a:headEnd/>
              <a:tailEnd/>
            </a:ln>
          </p:spPr>
          <p:txBody>
            <a:bodyPr wrap="none" anchor="ctr"/>
            <a:lstStyle/>
            <a:p>
              <a:endParaRPr lang="de-DE"/>
            </a:p>
          </p:txBody>
        </p:sp>
        <p:sp>
          <p:nvSpPr>
            <p:cNvPr id="18449" name="Rectangle 7"/>
            <p:cNvSpPr>
              <a:spLocks noChangeArrowheads="1"/>
            </p:cNvSpPr>
            <p:nvPr/>
          </p:nvSpPr>
          <p:spPr bwMode="gray">
            <a:xfrm>
              <a:off x="5949855" y="2614613"/>
              <a:ext cx="2798858" cy="914399"/>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Therapieplanung</a:t>
              </a:r>
            </a:p>
          </p:txBody>
        </p:sp>
        <p:sp>
          <p:nvSpPr>
            <p:cNvPr id="18450" name="Rectangle 5"/>
            <p:cNvSpPr>
              <a:spLocks noChangeArrowheads="1"/>
            </p:cNvSpPr>
            <p:nvPr/>
          </p:nvSpPr>
          <p:spPr bwMode="gray">
            <a:xfrm>
              <a:off x="468313" y="2614613"/>
              <a:ext cx="2491610" cy="914399"/>
            </a:xfrm>
            <a:prstGeom prst="rect">
              <a:avLst/>
            </a:prstGeom>
            <a:noFill/>
            <a:ln w="6350">
              <a:noFill/>
              <a:miter lim="800000"/>
              <a:headEnd/>
              <a:tailEnd/>
            </a:ln>
          </p:spPr>
          <p:txBody>
            <a:bodyPr lIns="0" tIns="82800" rIns="0" bIns="82800"/>
            <a:lstStyle/>
            <a:p>
              <a:pPr algn="l">
                <a:buClrTx/>
                <a:buSzPct val="80000"/>
                <a:buFont typeface="Wingdings" pitchFamily="2" charset="2"/>
                <a:buNone/>
              </a:pPr>
              <a:r>
                <a:rPr lang="de-DE" sz="1600"/>
                <a:t>Therapie-</a:t>
              </a:r>
            </a:p>
            <a:p>
              <a:pPr algn="l">
                <a:buClrTx/>
                <a:buSzPct val="80000"/>
                <a:buFont typeface="Wingdings" pitchFamily="2" charset="2"/>
                <a:buNone/>
              </a:pPr>
              <a:r>
                <a:rPr lang="de-DE" sz="1600"/>
                <a:t>anpassen</a:t>
              </a:r>
            </a:p>
          </p:txBody>
        </p:sp>
        <p:sp>
          <p:nvSpPr>
            <p:cNvPr id="18451" name="Line 8"/>
            <p:cNvSpPr>
              <a:spLocks noChangeShapeType="1"/>
            </p:cNvSpPr>
            <p:nvPr/>
          </p:nvSpPr>
          <p:spPr bwMode="gray">
            <a:xfrm>
              <a:off x="4959350" y="4367213"/>
              <a:ext cx="3789363" cy="0"/>
            </a:xfrm>
            <a:prstGeom prst="line">
              <a:avLst/>
            </a:prstGeom>
            <a:noFill/>
            <a:ln w="9525">
              <a:solidFill>
                <a:schemeClr val="tx1"/>
              </a:solidFill>
              <a:round/>
              <a:headEnd/>
              <a:tailEnd/>
            </a:ln>
          </p:spPr>
          <p:txBody>
            <a:bodyPr wrap="none" anchor="ctr"/>
            <a:lstStyle/>
            <a:p>
              <a:endParaRPr lang="de-DE"/>
            </a:p>
          </p:txBody>
        </p:sp>
        <p:sp>
          <p:nvSpPr>
            <p:cNvPr id="18452" name="Rectangle 9"/>
            <p:cNvSpPr>
              <a:spLocks noChangeArrowheads="1"/>
            </p:cNvSpPr>
            <p:nvPr/>
          </p:nvSpPr>
          <p:spPr bwMode="gray">
            <a:xfrm>
              <a:off x="5949855" y="4367213"/>
              <a:ext cx="2989932" cy="914399"/>
            </a:xfrm>
            <a:prstGeom prst="rect">
              <a:avLst/>
            </a:prstGeom>
            <a:noFill/>
            <a:ln w="6350">
              <a:noFill/>
              <a:miter lim="800000"/>
              <a:headEnd/>
              <a:tailEnd/>
            </a:ln>
          </p:spPr>
          <p:txBody>
            <a:bodyPr lIns="0" tIns="82800" rIns="0" bIns="82800"/>
            <a:lstStyle/>
            <a:p>
              <a:pPr algn="r">
                <a:buClrTx/>
                <a:buSzPct val="80000"/>
                <a:buFont typeface="Wingdings" pitchFamily="2" charset="2"/>
                <a:buNone/>
              </a:pPr>
              <a:r>
                <a:rPr lang="de-DE" sz="1600"/>
                <a:t>„Therapiestunde“</a:t>
              </a:r>
            </a:p>
          </p:txBody>
        </p:sp>
        <p:sp>
          <p:nvSpPr>
            <p:cNvPr id="18453" name="Oval 10"/>
            <p:cNvSpPr>
              <a:spLocks noChangeArrowheads="1"/>
            </p:cNvSpPr>
            <p:nvPr/>
          </p:nvSpPr>
          <p:spPr bwMode="gray">
            <a:xfrm>
              <a:off x="2840038" y="2166938"/>
              <a:ext cx="3460750" cy="3454400"/>
            </a:xfrm>
            <a:prstGeom prst="ellipse">
              <a:avLst/>
            </a:prstGeom>
            <a:solidFill>
              <a:schemeClr val="bg1"/>
            </a:solidFill>
            <a:ln w="9525" algn="ctr">
              <a:solidFill>
                <a:schemeClr val="bg1"/>
              </a:solidFill>
              <a:round/>
              <a:headEnd/>
              <a:tailEnd/>
            </a:ln>
          </p:spPr>
          <p:txBody>
            <a:bodyPr wrap="none" anchor="ctr"/>
            <a:lstStyle/>
            <a:p>
              <a:endParaRPr lang="de-DE"/>
            </a:p>
          </p:txBody>
        </p:sp>
        <p:sp>
          <p:nvSpPr>
            <p:cNvPr id="18454" name="Oval 11"/>
            <p:cNvSpPr>
              <a:spLocks noChangeArrowheads="1"/>
            </p:cNvSpPr>
            <p:nvPr/>
          </p:nvSpPr>
          <p:spPr bwMode="gray">
            <a:xfrm>
              <a:off x="3736975" y="3068638"/>
              <a:ext cx="1670050" cy="1671637"/>
            </a:xfrm>
            <a:prstGeom prst="ellipse">
              <a:avLst/>
            </a:prstGeom>
            <a:solidFill>
              <a:schemeClr val="bg1"/>
            </a:solidFill>
            <a:ln w="19050">
              <a:solidFill>
                <a:schemeClr val="bg2"/>
              </a:solidFill>
              <a:round/>
              <a:headEnd/>
              <a:tailEnd/>
            </a:ln>
          </p:spPr>
          <p:txBody>
            <a:bodyPr lIns="0" tIns="82800" rIns="0" anchor="ctr"/>
            <a:lstStyle/>
            <a:p>
              <a:pPr>
                <a:buClrTx/>
                <a:buSzPct val="80000"/>
                <a:buFont typeface="Wingdings" pitchFamily="2" charset="2"/>
                <a:buNone/>
              </a:pPr>
              <a:r>
                <a:rPr lang="de-DE">
                  <a:solidFill>
                    <a:schemeClr val="bg2"/>
                  </a:solidFill>
                  <a:latin typeface="Franklin Gothic Medium" pitchFamily="34" charset="0"/>
                </a:rPr>
                <a:t>BT</a:t>
              </a:r>
            </a:p>
            <a:p>
              <a:pPr>
                <a:buClrTx/>
                <a:buSzPct val="80000"/>
                <a:buFont typeface="Wingdings" pitchFamily="2" charset="2"/>
                <a:buNone/>
              </a:pPr>
              <a:r>
                <a:rPr lang="de-DE">
                  <a:solidFill>
                    <a:schemeClr val="bg2"/>
                  </a:solidFill>
                  <a:latin typeface="Franklin Gothic Medium" pitchFamily="34" charset="0"/>
                </a:rPr>
                <a:t>„N.-W.“</a:t>
              </a:r>
            </a:p>
          </p:txBody>
        </p:sp>
        <p:sp>
          <p:nvSpPr>
            <p:cNvPr id="18455" name="Freeform 12"/>
            <p:cNvSpPr>
              <a:spLocks/>
            </p:cNvSpPr>
            <p:nvPr/>
          </p:nvSpPr>
          <p:spPr bwMode="gray">
            <a:xfrm>
              <a:off x="4270375" y="3935413"/>
              <a:ext cx="1927225" cy="1581150"/>
            </a:xfrm>
            <a:custGeom>
              <a:avLst/>
              <a:gdLst>
                <a:gd name="T0" fmla="*/ 2147483647 w 1077"/>
                <a:gd name="T1" fmla="*/ 2147483647 h 885"/>
                <a:gd name="T2" fmla="*/ 2147483647 w 1077"/>
                <a:gd name="T3" fmla="*/ 2147483647 h 885"/>
                <a:gd name="T4" fmla="*/ 2147483647 w 1077"/>
                <a:gd name="T5" fmla="*/ 2147483647 h 885"/>
                <a:gd name="T6" fmla="*/ 2147483647 w 1077"/>
                <a:gd name="T7" fmla="*/ 2147483647 h 885"/>
                <a:gd name="T8" fmla="*/ 2147483647 w 1077"/>
                <a:gd name="T9" fmla="*/ 2147483647 h 885"/>
                <a:gd name="T10" fmla="*/ 2147483647 w 1077"/>
                <a:gd name="T11" fmla="*/ 2147483647 h 885"/>
                <a:gd name="T12" fmla="*/ 2147483647 w 1077"/>
                <a:gd name="T13" fmla="*/ 2147483647 h 885"/>
                <a:gd name="T14" fmla="*/ 2147483647 w 1077"/>
                <a:gd name="T15" fmla="*/ 2147483647 h 885"/>
                <a:gd name="T16" fmla="*/ 2147483647 w 1077"/>
                <a:gd name="T17" fmla="*/ 2147483647 h 885"/>
                <a:gd name="T18" fmla="*/ 2147483647 w 1077"/>
                <a:gd name="T19" fmla="*/ 2147483647 h 885"/>
                <a:gd name="T20" fmla="*/ 2147483647 w 1077"/>
                <a:gd name="T21" fmla="*/ 2147483647 h 885"/>
                <a:gd name="T22" fmla="*/ 2147483647 w 1077"/>
                <a:gd name="T23" fmla="*/ 2147483647 h 885"/>
                <a:gd name="T24" fmla="*/ 2147483647 w 1077"/>
                <a:gd name="T25" fmla="*/ 2147483647 h 885"/>
                <a:gd name="T26" fmla="*/ 2147483647 w 1077"/>
                <a:gd name="T27" fmla="*/ 2147483647 h 885"/>
                <a:gd name="T28" fmla="*/ 2147483647 w 1077"/>
                <a:gd name="T29" fmla="*/ 2147483647 h 885"/>
                <a:gd name="T30" fmla="*/ 2147483647 w 1077"/>
                <a:gd name="T31" fmla="*/ 2147483647 h 885"/>
                <a:gd name="T32" fmla="*/ 2147483647 w 1077"/>
                <a:gd name="T33" fmla="*/ 2147483647 h 885"/>
                <a:gd name="T34" fmla="*/ 2147483647 w 1077"/>
                <a:gd name="T35" fmla="*/ 2147483647 h 885"/>
                <a:gd name="T36" fmla="*/ 2147483647 w 1077"/>
                <a:gd name="T37" fmla="*/ 2147483647 h 885"/>
                <a:gd name="T38" fmla="*/ 2147483647 w 1077"/>
                <a:gd name="T39" fmla="*/ 2147483647 h 885"/>
                <a:gd name="T40" fmla="*/ 2147483647 w 1077"/>
                <a:gd name="T41" fmla="*/ 2147483647 h 885"/>
                <a:gd name="T42" fmla="*/ 2147483647 w 1077"/>
                <a:gd name="T43" fmla="*/ 2147483647 h 885"/>
                <a:gd name="T44" fmla="*/ 2147483647 w 1077"/>
                <a:gd name="T45" fmla="*/ 2147483647 h 885"/>
                <a:gd name="T46" fmla="*/ 2147483647 w 1077"/>
                <a:gd name="T47" fmla="*/ 2147483647 h 885"/>
                <a:gd name="T48" fmla="*/ 2147483647 w 1077"/>
                <a:gd name="T49" fmla="*/ 2147483647 h 885"/>
                <a:gd name="T50" fmla="*/ 2147483647 w 1077"/>
                <a:gd name="T51" fmla="*/ 2147483647 h 885"/>
                <a:gd name="T52" fmla="*/ 2147483647 w 1077"/>
                <a:gd name="T53" fmla="*/ 2147483647 h 885"/>
                <a:gd name="T54" fmla="*/ 2147483647 w 1077"/>
                <a:gd name="T55" fmla="*/ 2147483647 h 885"/>
                <a:gd name="T56" fmla="*/ 2147483647 w 1077"/>
                <a:gd name="T57" fmla="*/ 2147483647 h 885"/>
                <a:gd name="T58" fmla="*/ 2147483647 w 1077"/>
                <a:gd name="T59" fmla="*/ 2147483647 h 885"/>
                <a:gd name="T60" fmla="*/ 2147483647 w 1077"/>
                <a:gd name="T61" fmla="*/ 2147483647 h 885"/>
                <a:gd name="T62" fmla="*/ 2147483647 w 1077"/>
                <a:gd name="T63" fmla="*/ 2147483647 h 885"/>
                <a:gd name="T64" fmla="*/ 2147483647 w 1077"/>
                <a:gd name="T65" fmla="*/ 2147483647 h 885"/>
                <a:gd name="T66" fmla="*/ 2147483647 w 1077"/>
                <a:gd name="T67" fmla="*/ 2147483647 h 885"/>
                <a:gd name="T68" fmla="*/ 2147483647 w 1077"/>
                <a:gd name="T69" fmla="*/ 2147483647 h 885"/>
                <a:gd name="T70" fmla="*/ 2147483647 w 1077"/>
                <a:gd name="T71" fmla="*/ 2147483647 h 885"/>
                <a:gd name="T72" fmla="*/ 2147483647 w 1077"/>
                <a:gd name="T73" fmla="*/ 0 h 8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77"/>
                <a:gd name="T112" fmla="*/ 0 h 885"/>
                <a:gd name="T113" fmla="*/ 1077 w 1077"/>
                <a:gd name="T114" fmla="*/ 885 h 8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77" h="885">
                  <a:moveTo>
                    <a:pt x="1077" y="0"/>
                  </a:moveTo>
                  <a:lnTo>
                    <a:pt x="872" y="175"/>
                  </a:lnTo>
                  <a:lnTo>
                    <a:pt x="687" y="20"/>
                  </a:lnTo>
                  <a:lnTo>
                    <a:pt x="686" y="46"/>
                  </a:lnTo>
                  <a:lnTo>
                    <a:pt x="681" y="69"/>
                  </a:lnTo>
                  <a:lnTo>
                    <a:pt x="676" y="94"/>
                  </a:lnTo>
                  <a:lnTo>
                    <a:pt x="671" y="118"/>
                  </a:lnTo>
                  <a:lnTo>
                    <a:pt x="662" y="140"/>
                  </a:lnTo>
                  <a:lnTo>
                    <a:pt x="654" y="163"/>
                  </a:lnTo>
                  <a:lnTo>
                    <a:pt x="645" y="185"/>
                  </a:lnTo>
                  <a:lnTo>
                    <a:pt x="635" y="207"/>
                  </a:lnTo>
                  <a:lnTo>
                    <a:pt x="624" y="229"/>
                  </a:lnTo>
                  <a:lnTo>
                    <a:pt x="612" y="249"/>
                  </a:lnTo>
                  <a:lnTo>
                    <a:pt x="598" y="269"/>
                  </a:lnTo>
                  <a:lnTo>
                    <a:pt x="585" y="289"/>
                  </a:lnTo>
                  <a:lnTo>
                    <a:pt x="570" y="307"/>
                  </a:lnTo>
                  <a:lnTo>
                    <a:pt x="555" y="326"/>
                  </a:lnTo>
                  <a:lnTo>
                    <a:pt x="538" y="343"/>
                  </a:lnTo>
                  <a:lnTo>
                    <a:pt x="521" y="359"/>
                  </a:lnTo>
                  <a:lnTo>
                    <a:pt x="503" y="375"/>
                  </a:lnTo>
                  <a:lnTo>
                    <a:pt x="484" y="390"/>
                  </a:lnTo>
                  <a:lnTo>
                    <a:pt x="464" y="403"/>
                  </a:lnTo>
                  <a:lnTo>
                    <a:pt x="444" y="417"/>
                  </a:lnTo>
                  <a:lnTo>
                    <a:pt x="424" y="430"/>
                  </a:lnTo>
                  <a:lnTo>
                    <a:pt x="403" y="440"/>
                  </a:lnTo>
                  <a:lnTo>
                    <a:pt x="382" y="452"/>
                  </a:lnTo>
                  <a:lnTo>
                    <a:pt x="358" y="460"/>
                  </a:lnTo>
                  <a:lnTo>
                    <a:pt x="336" y="469"/>
                  </a:lnTo>
                  <a:lnTo>
                    <a:pt x="313" y="477"/>
                  </a:lnTo>
                  <a:lnTo>
                    <a:pt x="289" y="484"/>
                  </a:lnTo>
                  <a:lnTo>
                    <a:pt x="266" y="489"/>
                  </a:lnTo>
                  <a:lnTo>
                    <a:pt x="241" y="492"/>
                  </a:lnTo>
                  <a:lnTo>
                    <a:pt x="215" y="495"/>
                  </a:lnTo>
                  <a:lnTo>
                    <a:pt x="190" y="497"/>
                  </a:lnTo>
                  <a:lnTo>
                    <a:pt x="165" y="497"/>
                  </a:lnTo>
                  <a:lnTo>
                    <a:pt x="155" y="497"/>
                  </a:lnTo>
                  <a:lnTo>
                    <a:pt x="0" y="680"/>
                  </a:lnTo>
                  <a:lnTo>
                    <a:pt x="175" y="885"/>
                  </a:lnTo>
                  <a:lnTo>
                    <a:pt x="220" y="883"/>
                  </a:lnTo>
                  <a:lnTo>
                    <a:pt x="266" y="878"/>
                  </a:lnTo>
                  <a:lnTo>
                    <a:pt x="311" y="873"/>
                  </a:lnTo>
                  <a:lnTo>
                    <a:pt x="355" y="865"/>
                  </a:lnTo>
                  <a:lnTo>
                    <a:pt x="397" y="855"/>
                  </a:lnTo>
                  <a:lnTo>
                    <a:pt x="439" y="843"/>
                  </a:lnTo>
                  <a:lnTo>
                    <a:pt x="481" y="828"/>
                  </a:lnTo>
                  <a:lnTo>
                    <a:pt x="521" y="813"/>
                  </a:lnTo>
                  <a:lnTo>
                    <a:pt x="560" y="794"/>
                  </a:lnTo>
                  <a:lnTo>
                    <a:pt x="598" y="774"/>
                  </a:lnTo>
                  <a:lnTo>
                    <a:pt x="635" y="752"/>
                  </a:lnTo>
                  <a:lnTo>
                    <a:pt x="672" y="731"/>
                  </a:lnTo>
                  <a:lnTo>
                    <a:pt x="707" y="705"/>
                  </a:lnTo>
                  <a:lnTo>
                    <a:pt x="741" y="678"/>
                  </a:lnTo>
                  <a:lnTo>
                    <a:pt x="773" y="652"/>
                  </a:lnTo>
                  <a:lnTo>
                    <a:pt x="805" y="621"/>
                  </a:lnTo>
                  <a:lnTo>
                    <a:pt x="835" y="591"/>
                  </a:lnTo>
                  <a:lnTo>
                    <a:pt x="864" y="559"/>
                  </a:lnTo>
                  <a:lnTo>
                    <a:pt x="891" y="526"/>
                  </a:lnTo>
                  <a:lnTo>
                    <a:pt x="916" y="492"/>
                  </a:lnTo>
                  <a:lnTo>
                    <a:pt x="939" y="455"/>
                  </a:lnTo>
                  <a:lnTo>
                    <a:pt x="961" y="418"/>
                  </a:lnTo>
                  <a:lnTo>
                    <a:pt x="981" y="381"/>
                  </a:lnTo>
                  <a:lnTo>
                    <a:pt x="1000" y="343"/>
                  </a:lnTo>
                  <a:lnTo>
                    <a:pt x="1017" y="302"/>
                  </a:lnTo>
                  <a:lnTo>
                    <a:pt x="1032" y="260"/>
                  </a:lnTo>
                  <a:lnTo>
                    <a:pt x="1043" y="220"/>
                  </a:lnTo>
                  <a:lnTo>
                    <a:pt x="1055" y="176"/>
                  </a:lnTo>
                  <a:lnTo>
                    <a:pt x="1064" y="133"/>
                  </a:lnTo>
                  <a:lnTo>
                    <a:pt x="1070" y="89"/>
                  </a:lnTo>
                  <a:lnTo>
                    <a:pt x="1075" y="46"/>
                  </a:lnTo>
                  <a:lnTo>
                    <a:pt x="1077" y="0"/>
                  </a:lnTo>
                  <a:close/>
                </a:path>
              </a:pathLst>
            </a:custGeom>
            <a:solidFill>
              <a:schemeClr val="accent2"/>
            </a:solidFill>
            <a:ln w="9525">
              <a:noFill/>
              <a:round/>
              <a:headEnd/>
              <a:tailEnd/>
            </a:ln>
          </p:spPr>
          <p:txBody>
            <a:bodyPr/>
            <a:lstStyle/>
            <a:p>
              <a:endParaRPr lang="de-DE"/>
            </a:p>
          </p:txBody>
        </p:sp>
        <p:sp>
          <p:nvSpPr>
            <p:cNvPr id="18456" name="Freeform 13"/>
            <p:cNvSpPr>
              <a:spLocks/>
            </p:cNvSpPr>
            <p:nvPr/>
          </p:nvSpPr>
          <p:spPr bwMode="gray">
            <a:xfrm>
              <a:off x="4610100" y="2265363"/>
              <a:ext cx="1587500" cy="1916112"/>
            </a:xfrm>
            <a:custGeom>
              <a:avLst/>
              <a:gdLst>
                <a:gd name="T0" fmla="*/ 2147483647 w 888"/>
                <a:gd name="T1" fmla="*/ 2147483647 h 1073"/>
                <a:gd name="T2" fmla="*/ 2147483647 w 888"/>
                <a:gd name="T3" fmla="*/ 2147483647 h 1073"/>
                <a:gd name="T4" fmla="*/ 2147483647 w 888"/>
                <a:gd name="T5" fmla="*/ 2147483647 h 1073"/>
                <a:gd name="T6" fmla="*/ 2147483647 w 888"/>
                <a:gd name="T7" fmla="*/ 2147483647 h 1073"/>
                <a:gd name="T8" fmla="*/ 2147483647 w 888"/>
                <a:gd name="T9" fmla="*/ 2147483647 h 1073"/>
                <a:gd name="T10" fmla="*/ 2147483647 w 888"/>
                <a:gd name="T11" fmla="*/ 2147483647 h 1073"/>
                <a:gd name="T12" fmla="*/ 2147483647 w 888"/>
                <a:gd name="T13" fmla="*/ 2147483647 h 1073"/>
                <a:gd name="T14" fmla="*/ 2147483647 w 888"/>
                <a:gd name="T15" fmla="*/ 2147483647 h 1073"/>
                <a:gd name="T16" fmla="*/ 2147483647 w 888"/>
                <a:gd name="T17" fmla="*/ 2147483647 h 1073"/>
                <a:gd name="T18" fmla="*/ 2147483647 w 888"/>
                <a:gd name="T19" fmla="*/ 2147483647 h 1073"/>
                <a:gd name="T20" fmla="*/ 2147483647 w 888"/>
                <a:gd name="T21" fmla="*/ 2147483647 h 1073"/>
                <a:gd name="T22" fmla="*/ 2147483647 w 888"/>
                <a:gd name="T23" fmla="*/ 2147483647 h 1073"/>
                <a:gd name="T24" fmla="*/ 2147483647 w 888"/>
                <a:gd name="T25" fmla="*/ 2147483647 h 1073"/>
                <a:gd name="T26" fmla="*/ 2147483647 w 888"/>
                <a:gd name="T27" fmla="*/ 2147483647 h 1073"/>
                <a:gd name="T28" fmla="*/ 2147483647 w 888"/>
                <a:gd name="T29" fmla="*/ 2147483647 h 1073"/>
                <a:gd name="T30" fmla="*/ 2147483647 w 888"/>
                <a:gd name="T31" fmla="*/ 2147483647 h 1073"/>
                <a:gd name="T32" fmla="*/ 2147483647 w 888"/>
                <a:gd name="T33" fmla="*/ 2147483647 h 1073"/>
                <a:gd name="T34" fmla="*/ 2147483647 w 888"/>
                <a:gd name="T35" fmla="*/ 2147483647 h 1073"/>
                <a:gd name="T36" fmla="*/ 2147483647 w 888"/>
                <a:gd name="T37" fmla="*/ 2147483647 h 1073"/>
                <a:gd name="T38" fmla="*/ 2147483647 w 888"/>
                <a:gd name="T39" fmla="*/ 2147483647 h 1073"/>
                <a:gd name="T40" fmla="*/ 2147483647 w 888"/>
                <a:gd name="T41" fmla="*/ 2147483647 h 1073"/>
                <a:gd name="T42" fmla="*/ 2147483647 w 888"/>
                <a:gd name="T43" fmla="*/ 2147483647 h 1073"/>
                <a:gd name="T44" fmla="*/ 2147483647 w 888"/>
                <a:gd name="T45" fmla="*/ 2147483647 h 1073"/>
                <a:gd name="T46" fmla="*/ 2147483647 w 888"/>
                <a:gd name="T47" fmla="*/ 2147483647 h 1073"/>
                <a:gd name="T48" fmla="*/ 2147483647 w 888"/>
                <a:gd name="T49" fmla="*/ 2147483647 h 1073"/>
                <a:gd name="T50" fmla="*/ 2147483647 w 888"/>
                <a:gd name="T51" fmla="*/ 2147483647 h 1073"/>
                <a:gd name="T52" fmla="*/ 2147483647 w 888"/>
                <a:gd name="T53" fmla="*/ 2147483647 h 1073"/>
                <a:gd name="T54" fmla="*/ 2147483647 w 888"/>
                <a:gd name="T55" fmla="*/ 2147483647 h 1073"/>
                <a:gd name="T56" fmla="*/ 2147483647 w 888"/>
                <a:gd name="T57" fmla="*/ 2147483647 h 1073"/>
                <a:gd name="T58" fmla="*/ 2147483647 w 888"/>
                <a:gd name="T59" fmla="*/ 2147483647 h 1073"/>
                <a:gd name="T60" fmla="*/ 2147483647 w 888"/>
                <a:gd name="T61" fmla="*/ 2147483647 h 1073"/>
                <a:gd name="T62" fmla="*/ 2147483647 w 888"/>
                <a:gd name="T63" fmla="*/ 2147483647 h 1073"/>
                <a:gd name="T64" fmla="*/ 2147483647 w 888"/>
                <a:gd name="T65" fmla="*/ 2147483647 h 1073"/>
                <a:gd name="T66" fmla="*/ 2147483647 w 888"/>
                <a:gd name="T67" fmla="*/ 2147483647 h 1073"/>
                <a:gd name="T68" fmla="*/ 2147483647 w 888"/>
                <a:gd name="T69" fmla="*/ 2147483647 h 1073"/>
                <a:gd name="T70" fmla="*/ 0 w 888"/>
                <a:gd name="T71" fmla="*/ 0 h 1073"/>
                <a:gd name="T72" fmla="*/ 2147483647 w 888"/>
                <a:gd name="T73" fmla="*/ 2147483647 h 107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88"/>
                <a:gd name="T112" fmla="*/ 0 h 1073"/>
                <a:gd name="T113" fmla="*/ 888 w 888"/>
                <a:gd name="T114" fmla="*/ 1073 h 107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88" h="1073">
                  <a:moveTo>
                    <a:pt x="23" y="386"/>
                  </a:moveTo>
                  <a:lnTo>
                    <a:pt x="18" y="388"/>
                  </a:lnTo>
                  <a:lnTo>
                    <a:pt x="43" y="391"/>
                  </a:lnTo>
                  <a:lnTo>
                    <a:pt x="68" y="395"/>
                  </a:lnTo>
                  <a:lnTo>
                    <a:pt x="92" y="400"/>
                  </a:lnTo>
                  <a:lnTo>
                    <a:pt x="117" y="406"/>
                  </a:lnTo>
                  <a:lnTo>
                    <a:pt x="141" y="413"/>
                  </a:lnTo>
                  <a:lnTo>
                    <a:pt x="162" y="421"/>
                  </a:lnTo>
                  <a:lnTo>
                    <a:pt x="186" y="430"/>
                  </a:lnTo>
                  <a:lnTo>
                    <a:pt x="208" y="440"/>
                  </a:lnTo>
                  <a:lnTo>
                    <a:pt x="228" y="452"/>
                  </a:lnTo>
                  <a:lnTo>
                    <a:pt x="250" y="463"/>
                  </a:lnTo>
                  <a:lnTo>
                    <a:pt x="270" y="477"/>
                  </a:lnTo>
                  <a:lnTo>
                    <a:pt x="290" y="490"/>
                  </a:lnTo>
                  <a:lnTo>
                    <a:pt x="309" y="505"/>
                  </a:lnTo>
                  <a:lnTo>
                    <a:pt x="327" y="520"/>
                  </a:lnTo>
                  <a:lnTo>
                    <a:pt x="344" y="537"/>
                  </a:lnTo>
                  <a:lnTo>
                    <a:pt x="361" y="554"/>
                  </a:lnTo>
                  <a:lnTo>
                    <a:pt x="376" y="573"/>
                  </a:lnTo>
                  <a:lnTo>
                    <a:pt x="391" y="591"/>
                  </a:lnTo>
                  <a:lnTo>
                    <a:pt x="406" y="609"/>
                  </a:lnTo>
                  <a:lnTo>
                    <a:pt x="419" y="630"/>
                  </a:lnTo>
                  <a:lnTo>
                    <a:pt x="431" y="650"/>
                  </a:lnTo>
                  <a:lnTo>
                    <a:pt x="443" y="672"/>
                  </a:lnTo>
                  <a:lnTo>
                    <a:pt x="453" y="693"/>
                  </a:lnTo>
                  <a:lnTo>
                    <a:pt x="463" y="715"/>
                  </a:lnTo>
                  <a:lnTo>
                    <a:pt x="471" y="739"/>
                  </a:lnTo>
                  <a:lnTo>
                    <a:pt x="480" y="762"/>
                  </a:lnTo>
                  <a:lnTo>
                    <a:pt x="487" y="786"/>
                  </a:lnTo>
                  <a:lnTo>
                    <a:pt x="492" y="809"/>
                  </a:lnTo>
                  <a:lnTo>
                    <a:pt x="495" y="834"/>
                  </a:lnTo>
                  <a:lnTo>
                    <a:pt x="498" y="860"/>
                  </a:lnTo>
                  <a:lnTo>
                    <a:pt x="500" y="885"/>
                  </a:lnTo>
                  <a:lnTo>
                    <a:pt x="502" y="910"/>
                  </a:lnTo>
                  <a:lnTo>
                    <a:pt x="500" y="920"/>
                  </a:lnTo>
                  <a:lnTo>
                    <a:pt x="683" y="1073"/>
                  </a:lnTo>
                  <a:lnTo>
                    <a:pt x="888" y="897"/>
                  </a:lnTo>
                  <a:lnTo>
                    <a:pt x="886" y="851"/>
                  </a:lnTo>
                  <a:lnTo>
                    <a:pt x="883" y="808"/>
                  </a:lnTo>
                  <a:lnTo>
                    <a:pt x="876" y="762"/>
                  </a:lnTo>
                  <a:lnTo>
                    <a:pt x="868" y="719"/>
                  </a:lnTo>
                  <a:lnTo>
                    <a:pt x="858" y="677"/>
                  </a:lnTo>
                  <a:lnTo>
                    <a:pt x="846" y="635"/>
                  </a:lnTo>
                  <a:lnTo>
                    <a:pt x="831" y="594"/>
                  </a:lnTo>
                  <a:lnTo>
                    <a:pt x="816" y="554"/>
                  </a:lnTo>
                  <a:lnTo>
                    <a:pt x="797" y="514"/>
                  </a:lnTo>
                  <a:lnTo>
                    <a:pt x="777" y="475"/>
                  </a:lnTo>
                  <a:lnTo>
                    <a:pt x="755" y="438"/>
                  </a:lnTo>
                  <a:lnTo>
                    <a:pt x="733" y="403"/>
                  </a:lnTo>
                  <a:lnTo>
                    <a:pt x="708" y="368"/>
                  </a:lnTo>
                  <a:lnTo>
                    <a:pt x="681" y="334"/>
                  </a:lnTo>
                  <a:lnTo>
                    <a:pt x="653" y="302"/>
                  </a:lnTo>
                  <a:lnTo>
                    <a:pt x="624" y="270"/>
                  </a:lnTo>
                  <a:lnTo>
                    <a:pt x="594" y="242"/>
                  </a:lnTo>
                  <a:lnTo>
                    <a:pt x="562" y="213"/>
                  </a:lnTo>
                  <a:lnTo>
                    <a:pt x="529" y="186"/>
                  </a:lnTo>
                  <a:lnTo>
                    <a:pt x="493" y="161"/>
                  </a:lnTo>
                  <a:lnTo>
                    <a:pt x="458" y="138"/>
                  </a:lnTo>
                  <a:lnTo>
                    <a:pt x="421" y="116"/>
                  </a:lnTo>
                  <a:lnTo>
                    <a:pt x="382" y="96"/>
                  </a:lnTo>
                  <a:lnTo>
                    <a:pt x="344" y="77"/>
                  </a:lnTo>
                  <a:lnTo>
                    <a:pt x="304" y="60"/>
                  </a:lnTo>
                  <a:lnTo>
                    <a:pt x="262" y="45"/>
                  </a:lnTo>
                  <a:lnTo>
                    <a:pt x="220" y="34"/>
                  </a:lnTo>
                  <a:lnTo>
                    <a:pt x="178" y="22"/>
                  </a:lnTo>
                  <a:lnTo>
                    <a:pt x="134" y="13"/>
                  </a:lnTo>
                  <a:lnTo>
                    <a:pt x="90" y="7"/>
                  </a:lnTo>
                  <a:lnTo>
                    <a:pt x="45" y="2"/>
                  </a:lnTo>
                  <a:lnTo>
                    <a:pt x="0" y="0"/>
                  </a:lnTo>
                  <a:lnTo>
                    <a:pt x="178" y="207"/>
                  </a:lnTo>
                  <a:lnTo>
                    <a:pt x="23" y="386"/>
                  </a:lnTo>
                  <a:close/>
                </a:path>
              </a:pathLst>
            </a:custGeom>
            <a:solidFill>
              <a:schemeClr val="accent1"/>
            </a:solidFill>
            <a:ln w="9525">
              <a:noFill/>
              <a:round/>
              <a:headEnd/>
              <a:tailEnd/>
            </a:ln>
          </p:spPr>
          <p:txBody>
            <a:bodyPr/>
            <a:lstStyle/>
            <a:p>
              <a:endParaRPr lang="de-DE"/>
            </a:p>
          </p:txBody>
        </p:sp>
        <p:sp>
          <p:nvSpPr>
            <p:cNvPr id="18457" name="Freeform 14"/>
            <p:cNvSpPr>
              <a:spLocks/>
            </p:cNvSpPr>
            <p:nvPr/>
          </p:nvSpPr>
          <p:spPr bwMode="gray">
            <a:xfrm>
              <a:off x="2936875" y="3600450"/>
              <a:ext cx="1581150" cy="1912938"/>
            </a:xfrm>
            <a:custGeom>
              <a:avLst/>
              <a:gdLst>
                <a:gd name="T0" fmla="*/ 2147483647 w 885"/>
                <a:gd name="T1" fmla="*/ 2147483647 h 1071"/>
                <a:gd name="T2" fmla="*/ 2147483647 w 885"/>
                <a:gd name="T3" fmla="*/ 2147483647 h 1071"/>
                <a:gd name="T4" fmla="*/ 2147483647 w 885"/>
                <a:gd name="T5" fmla="*/ 2147483647 h 1071"/>
                <a:gd name="T6" fmla="*/ 2147483647 w 885"/>
                <a:gd name="T7" fmla="*/ 2147483647 h 1071"/>
                <a:gd name="T8" fmla="*/ 2147483647 w 885"/>
                <a:gd name="T9" fmla="*/ 2147483647 h 1071"/>
                <a:gd name="T10" fmla="*/ 2147483647 w 885"/>
                <a:gd name="T11" fmla="*/ 2147483647 h 1071"/>
                <a:gd name="T12" fmla="*/ 2147483647 w 885"/>
                <a:gd name="T13" fmla="*/ 2147483647 h 1071"/>
                <a:gd name="T14" fmla="*/ 2147483647 w 885"/>
                <a:gd name="T15" fmla="*/ 2147483647 h 1071"/>
                <a:gd name="T16" fmla="*/ 2147483647 w 885"/>
                <a:gd name="T17" fmla="*/ 2147483647 h 1071"/>
                <a:gd name="T18" fmla="*/ 2147483647 w 885"/>
                <a:gd name="T19" fmla="*/ 2147483647 h 1071"/>
                <a:gd name="T20" fmla="*/ 2147483647 w 885"/>
                <a:gd name="T21" fmla="*/ 2147483647 h 1071"/>
                <a:gd name="T22" fmla="*/ 2147483647 w 885"/>
                <a:gd name="T23" fmla="*/ 2147483647 h 1071"/>
                <a:gd name="T24" fmla="*/ 2147483647 w 885"/>
                <a:gd name="T25" fmla="*/ 2147483647 h 1071"/>
                <a:gd name="T26" fmla="*/ 2147483647 w 885"/>
                <a:gd name="T27" fmla="*/ 2147483647 h 1071"/>
                <a:gd name="T28" fmla="*/ 2147483647 w 885"/>
                <a:gd name="T29" fmla="*/ 2147483647 h 1071"/>
                <a:gd name="T30" fmla="*/ 2147483647 w 885"/>
                <a:gd name="T31" fmla="*/ 2147483647 h 1071"/>
                <a:gd name="T32" fmla="*/ 2147483647 w 885"/>
                <a:gd name="T33" fmla="*/ 2147483647 h 1071"/>
                <a:gd name="T34" fmla="*/ 2147483647 w 885"/>
                <a:gd name="T35" fmla="*/ 2147483647 h 1071"/>
                <a:gd name="T36" fmla="*/ 0 w 885"/>
                <a:gd name="T37" fmla="*/ 2147483647 h 1071"/>
                <a:gd name="T38" fmla="*/ 2147483647 w 885"/>
                <a:gd name="T39" fmla="*/ 2147483647 h 1071"/>
                <a:gd name="T40" fmla="*/ 2147483647 w 885"/>
                <a:gd name="T41" fmla="*/ 2147483647 h 1071"/>
                <a:gd name="T42" fmla="*/ 2147483647 w 885"/>
                <a:gd name="T43" fmla="*/ 2147483647 h 1071"/>
                <a:gd name="T44" fmla="*/ 2147483647 w 885"/>
                <a:gd name="T45" fmla="*/ 2147483647 h 1071"/>
                <a:gd name="T46" fmla="*/ 2147483647 w 885"/>
                <a:gd name="T47" fmla="*/ 2147483647 h 1071"/>
                <a:gd name="T48" fmla="*/ 2147483647 w 885"/>
                <a:gd name="T49" fmla="*/ 2147483647 h 1071"/>
                <a:gd name="T50" fmla="*/ 2147483647 w 885"/>
                <a:gd name="T51" fmla="*/ 2147483647 h 1071"/>
                <a:gd name="T52" fmla="*/ 2147483647 w 885"/>
                <a:gd name="T53" fmla="*/ 2147483647 h 1071"/>
                <a:gd name="T54" fmla="*/ 2147483647 w 885"/>
                <a:gd name="T55" fmla="*/ 2147483647 h 1071"/>
                <a:gd name="T56" fmla="*/ 2147483647 w 885"/>
                <a:gd name="T57" fmla="*/ 2147483647 h 1071"/>
                <a:gd name="T58" fmla="*/ 2147483647 w 885"/>
                <a:gd name="T59" fmla="*/ 2147483647 h 1071"/>
                <a:gd name="T60" fmla="*/ 2147483647 w 885"/>
                <a:gd name="T61" fmla="*/ 2147483647 h 1071"/>
                <a:gd name="T62" fmla="*/ 2147483647 w 885"/>
                <a:gd name="T63" fmla="*/ 2147483647 h 1071"/>
                <a:gd name="T64" fmla="*/ 2147483647 w 885"/>
                <a:gd name="T65" fmla="*/ 2147483647 h 1071"/>
                <a:gd name="T66" fmla="*/ 2147483647 w 885"/>
                <a:gd name="T67" fmla="*/ 2147483647 h 1071"/>
                <a:gd name="T68" fmla="*/ 2147483647 w 885"/>
                <a:gd name="T69" fmla="*/ 2147483647 h 1071"/>
                <a:gd name="T70" fmla="*/ 2147483647 w 885"/>
                <a:gd name="T71" fmla="*/ 2147483647 h 10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5"/>
                <a:gd name="T109" fmla="*/ 0 h 1071"/>
                <a:gd name="T110" fmla="*/ 885 w 885"/>
                <a:gd name="T111" fmla="*/ 1071 h 107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5" h="1071">
                  <a:moveTo>
                    <a:pt x="867" y="683"/>
                  </a:moveTo>
                  <a:lnTo>
                    <a:pt x="867" y="683"/>
                  </a:lnTo>
                  <a:lnTo>
                    <a:pt x="841" y="682"/>
                  </a:lnTo>
                  <a:lnTo>
                    <a:pt x="818" y="677"/>
                  </a:lnTo>
                  <a:lnTo>
                    <a:pt x="793" y="672"/>
                  </a:lnTo>
                  <a:lnTo>
                    <a:pt x="769" y="667"/>
                  </a:lnTo>
                  <a:lnTo>
                    <a:pt x="746" y="658"/>
                  </a:lnTo>
                  <a:lnTo>
                    <a:pt x="724" y="650"/>
                  </a:lnTo>
                  <a:lnTo>
                    <a:pt x="700" y="642"/>
                  </a:lnTo>
                  <a:lnTo>
                    <a:pt x="679" y="631"/>
                  </a:lnTo>
                  <a:lnTo>
                    <a:pt x="658" y="620"/>
                  </a:lnTo>
                  <a:lnTo>
                    <a:pt x="637" y="608"/>
                  </a:lnTo>
                  <a:lnTo>
                    <a:pt x="616" y="594"/>
                  </a:lnTo>
                  <a:lnTo>
                    <a:pt x="598" y="581"/>
                  </a:lnTo>
                  <a:lnTo>
                    <a:pt x="578" y="566"/>
                  </a:lnTo>
                  <a:lnTo>
                    <a:pt x="561" y="551"/>
                  </a:lnTo>
                  <a:lnTo>
                    <a:pt x="542" y="534"/>
                  </a:lnTo>
                  <a:lnTo>
                    <a:pt x="526" y="517"/>
                  </a:lnTo>
                  <a:lnTo>
                    <a:pt x="511" y="499"/>
                  </a:lnTo>
                  <a:lnTo>
                    <a:pt x="495" y="480"/>
                  </a:lnTo>
                  <a:lnTo>
                    <a:pt x="482" y="462"/>
                  </a:lnTo>
                  <a:lnTo>
                    <a:pt x="469" y="442"/>
                  </a:lnTo>
                  <a:lnTo>
                    <a:pt x="455" y="422"/>
                  </a:lnTo>
                  <a:lnTo>
                    <a:pt x="445" y="400"/>
                  </a:lnTo>
                  <a:lnTo>
                    <a:pt x="433" y="378"/>
                  </a:lnTo>
                  <a:lnTo>
                    <a:pt x="425" y="356"/>
                  </a:lnTo>
                  <a:lnTo>
                    <a:pt x="417" y="333"/>
                  </a:lnTo>
                  <a:lnTo>
                    <a:pt x="408" y="311"/>
                  </a:lnTo>
                  <a:lnTo>
                    <a:pt x="401" y="287"/>
                  </a:lnTo>
                  <a:lnTo>
                    <a:pt x="396" y="262"/>
                  </a:lnTo>
                  <a:lnTo>
                    <a:pt x="393" y="239"/>
                  </a:lnTo>
                  <a:lnTo>
                    <a:pt x="390" y="213"/>
                  </a:lnTo>
                  <a:lnTo>
                    <a:pt x="388" y="188"/>
                  </a:lnTo>
                  <a:lnTo>
                    <a:pt x="388" y="163"/>
                  </a:lnTo>
                  <a:lnTo>
                    <a:pt x="388" y="155"/>
                  </a:lnTo>
                  <a:lnTo>
                    <a:pt x="203" y="0"/>
                  </a:lnTo>
                  <a:lnTo>
                    <a:pt x="0" y="175"/>
                  </a:lnTo>
                  <a:lnTo>
                    <a:pt x="2" y="220"/>
                  </a:lnTo>
                  <a:lnTo>
                    <a:pt x="5" y="264"/>
                  </a:lnTo>
                  <a:lnTo>
                    <a:pt x="12" y="307"/>
                  </a:lnTo>
                  <a:lnTo>
                    <a:pt x="18" y="351"/>
                  </a:lnTo>
                  <a:lnTo>
                    <a:pt x="30" y="395"/>
                  </a:lnTo>
                  <a:lnTo>
                    <a:pt x="42" y="437"/>
                  </a:lnTo>
                  <a:lnTo>
                    <a:pt x="55" y="477"/>
                  </a:lnTo>
                  <a:lnTo>
                    <a:pt x="72" y="517"/>
                  </a:lnTo>
                  <a:lnTo>
                    <a:pt x="89" y="556"/>
                  </a:lnTo>
                  <a:lnTo>
                    <a:pt x="109" y="594"/>
                  </a:lnTo>
                  <a:lnTo>
                    <a:pt x="131" y="631"/>
                  </a:lnTo>
                  <a:lnTo>
                    <a:pt x="155" y="668"/>
                  </a:lnTo>
                  <a:lnTo>
                    <a:pt x="178" y="704"/>
                  </a:lnTo>
                  <a:lnTo>
                    <a:pt x="205" y="737"/>
                  </a:lnTo>
                  <a:lnTo>
                    <a:pt x="233" y="769"/>
                  </a:lnTo>
                  <a:lnTo>
                    <a:pt x="262" y="799"/>
                  </a:lnTo>
                  <a:lnTo>
                    <a:pt x="292" y="830"/>
                  </a:lnTo>
                  <a:lnTo>
                    <a:pt x="324" y="858"/>
                  </a:lnTo>
                  <a:lnTo>
                    <a:pt x="358" y="885"/>
                  </a:lnTo>
                  <a:lnTo>
                    <a:pt x="393" y="910"/>
                  </a:lnTo>
                  <a:lnTo>
                    <a:pt x="428" y="934"/>
                  </a:lnTo>
                  <a:lnTo>
                    <a:pt x="465" y="955"/>
                  </a:lnTo>
                  <a:lnTo>
                    <a:pt x="504" y="976"/>
                  </a:lnTo>
                  <a:lnTo>
                    <a:pt x="542" y="994"/>
                  </a:lnTo>
                  <a:lnTo>
                    <a:pt x="583" y="1011"/>
                  </a:lnTo>
                  <a:lnTo>
                    <a:pt x="623" y="1026"/>
                  </a:lnTo>
                  <a:lnTo>
                    <a:pt x="665" y="1038"/>
                  </a:lnTo>
                  <a:lnTo>
                    <a:pt x="707" y="1049"/>
                  </a:lnTo>
                  <a:lnTo>
                    <a:pt x="751" y="1058"/>
                  </a:lnTo>
                  <a:lnTo>
                    <a:pt x="794" y="1065"/>
                  </a:lnTo>
                  <a:lnTo>
                    <a:pt x="840" y="1070"/>
                  </a:lnTo>
                  <a:lnTo>
                    <a:pt x="885" y="1071"/>
                  </a:lnTo>
                  <a:lnTo>
                    <a:pt x="710" y="868"/>
                  </a:lnTo>
                  <a:lnTo>
                    <a:pt x="867" y="683"/>
                  </a:lnTo>
                  <a:close/>
                </a:path>
              </a:pathLst>
            </a:custGeom>
            <a:solidFill>
              <a:schemeClr val="hlink"/>
            </a:solidFill>
            <a:ln w="9525">
              <a:noFill/>
              <a:round/>
              <a:headEnd/>
              <a:tailEnd/>
            </a:ln>
          </p:spPr>
          <p:txBody>
            <a:bodyPr/>
            <a:lstStyle/>
            <a:p>
              <a:endParaRPr lang="de-DE"/>
            </a:p>
          </p:txBody>
        </p:sp>
        <p:sp>
          <p:nvSpPr>
            <p:cNvPr id="4" name="Freeform 15"/>
            <p:cNvSpPr>
              <a:spLocks/>
            </p:cNvSpPr>
            <p:nvPr/>
          </p:nvSpPr>
          <p:spPr bwMode="gray">
            <a:xfrm>
              <a:off x="2936875" y="2265363"/>
              <a:ext cx="1924050" cy="1576387"/>
            </a:xfrm>
            <a:custGeom>
              <a:avLst/>
              <a:gdLst>
                <a:gd name="T0" fmla="*/ 2147483647 w 1077"/>
                <a:gd name="T1" fmla="*/ 2147483647 h 883"/>
                <a:gd name="T2" fmla="*/ 2147483647 w 1077"/>
                <a:gd name="T3" fmla="*/ 2147483647 h 883"/>
                <a:gd name="T4" fmla="*/ 2147483647 w 1077"/>
                <a:gd name="T5" fmla="*/ 2147483647 h 883"/>
                <a:gd name="T6" fmla="*/ 2147483647 w 1077"/>
                <a:gd name="T7" fmla="*/ 2147483647 h 883"/>
                <a:gd name="T8" fmla="*/ 2147483647 w 1077"/>
                <a:gd name="T9" fmla="*/ 2147483647 h 883"/>
                <a:gd name="T10" fmla="*/ 2147483647 w 1077"/>
                <a:gd name="T11" fmla="*/ 2147483647 h 883"/>
                <a:gd name="T12" fmla="*/ 2147483647 w 1077"/>
                <a:gd name="T13" fmla="*/ 2147483647 h 883"/>
                <a:gd name="T14" fmla="*/ 2147483647 w 1077"/>
                <a:gd name="T15" fmla="*/ 2147483647 h 883"/>
                <a:gd name="T16" fmla="*/ 2147483647 w 1077"/>
                <a:gd name="T17" fmla="*/ 2147483647 h 883"/>
                <a:gd name="T18" fmla="*/ 2147483647 w 1077"/>
                <a:gd name="T19" fmla="*/ 2147483647 h 883"/>
                <a:gd name="T20" fmla="*/ 2147483647 w 1077"/>
                <a:gd name="T21" fmla="*/ 2147483647 h 883"/>
                <a:gd name="T22" fmla="*/ 2147483647 w 1077"/>
                <a:gd name="T23" fmla="*/ 2147483647 h 883"/>
                <a:gd name="T24" fmla="*/ 2147483647 w 1077"/>
                <a:gd name="T25" fmla="*/ 2147483647 h 883"/>
                <a:gd name="T26" fmla="*/ 2147483647 w 1077"/>
                <a:gd name="T27" fmla="*/ 2147483647 h 883"/>
                <a:gd name="T28" fmla="*/ 2147483647 w 1077"/>
                <a:gd name="T29" fmla="*/ 2147483647 h 883"/>
                <a:gd name="T30" fmla="*/ 2147483647 w 1077"/>
                <a:gd name="T31" fmla="*/ 2147483647 h 883"/>
                <a:gd name="T32" fmla="*/ 2147483647 w 1077"/>
                <a:gd name="T33" fmla="*/ 2147483647 h 883"/>
                <a:gd name="T34" fmla="*/ 2147483647 w 1077"/>
                <a:gd name="T35" fmla="*/ 2147483647 h 883"/>
                <a:gd name="T36" fmla="*/ 2147483647 w 1077"/>
                <a:gd name="T37" fmla="*/ 0 h 883"/>
                <a:gd name="T38" fmla="*/ 2147483647 w 1077"/>
                <a:gd name="T39" fmla="*/ 2147483647 h 883"/>
                <a:gd name="T40" fmla="*/ 2147483647 w 1077"/>
                <a:gd name="T41" fmla="*/ 2147483647 h 883"/>
                <a:gd name="T42" fmla="*/ 2147483647 w 1077"/>
                <a:gd name="T43" fmla="*/ 2147483647 h 883"/>
                <a:gd name="T44" fmla="*/ 2147483647 w 1077"/>
                <a:gd name="T45" fmla="*/ 2147483647 h 883"/>
                <a:gd name="T46" fmla="*/ 2147483647 w 1077"/>
                <a:gd name="T47" fmla="*/ 2147483647 h 883"/>
                <a:gd name="T48" fmla="*/ 2147483647 w 1077"/>
                <a:gd name="T49" fmla="*/ 2147483647 h 883"/>
                <a:gd name="T50" fmla="*/ 2147483647 w 1077"/>
                <a:gd name="T51" fmla="*/ 2147483647 h 883"/>
                <a:gd name="T52" fmla="*/ 2147483647 w 1077"/>
                <a:gd name="T53" fmla="*/ 2147483647 h 883"/>
                <a:gd name="T54" fmla="*/ 2147483647 w 1077"/>
                <a:gd name="T55" fmla="*/ 2147483647 h 883"/>
                <a:gd name="T56" fmla="*/ 2147483647 w 1077"/>
                <a:gd name="T57" fmla="*/ 2147483647 h 883"/>
                <a:gd name="T58" fmla="*/ 2147483647 w 1077"/>
                <a:gd name="T59" fmla="*/ 2147483647 h 883"/>
                <a:gd name="T60" fmla="*/ 2147483647 w 1077"/>
                <a:gd name="T61" fmla="*/ 2147483647 h 883"/>
                <a:gd name="T62" fmla="*/ 2147483647 w 1077"/>
                <a:gd name="T63" fmla="*/ 2147483647 h 883"/>
                <a:gd name="T64" fmla="*/ 2147483647 w 1077"/>
                <a:gd name="T65" fmla="*/ 2147483647 h 883"/>
                <a:gd name="T66" fmla="*/ 2147483647 w 1077"/>
                <a:gd name="T67" fmla="*/ 2147483647 h 883"/>
                <a:gd name="T68" fmla="*/ 2147483647 w 1077"/>
                <a:gd name="T69" fmla="*/ 2147483647 h 883"/>
                <a:gd name="T70" fmla="*/ 2147483647 w 1077"/>
                <a:gd name="T71" fmla="*/ 2147483647 h 8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77"/>
                <a:gd name="T109" fmla="*/ 0 h 883"/>
                <a:gd name="T110" fmla="*/ 1077 w 1077"/>
                <a:gd name="T111" fmla="*/ 883 h 8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77" h="883">
                  <a:moveTo>
                    <a:pt x="390" y="866"/>
                  </a:moveTo>
                  <a:lnTo>
                    <a:pt x="390" y="866"/>
                  </a:lnTo>
                  <a:lnTo>
                    <a:pt x="391" y="841"/>
                  </a:lnTo>
                  <a:lnTo>
                    <a:pt x="396" y="816"/>
                  </a:lnTo>
                  <a:lnTo>
                    <a:pt x="401" y="792"/>
                  </a:lnTo>
                  <a:lnTo>
                    <a:pt x="406" y="769"/>
                  </a:lnTo>
                  <a:lnTo>
                    <a:pt x="415" y="745"/>
                  </a:lnTo>
                  <a:lnTo>
                    <a:pt x="422" y="722"/>
                  </a:lnTo>
                  <a:lnTo>
                    <a:pt x="432" y="700"/>
                  </a:lnTo>
                  <a:lnTo>
                    <a:pt x="442" y="678"/>
                  </a:lnTo>
                  <a:lnTo>
                    <a:pt x="453" y="656"/>
                  </a:lnTo>
                  <a:lnTo>
                    <a:pt x="465" y="636"/>
                  </a:lnTo>
                  <a:lnTo>
                    <a:pt x="479" y="616"/>
                  </a:lnTo>
                  <a:lnTo>
                    <a:pt x="492" y="596"/>
                  </a:lnTo>
                  <a:lnTo>
                    <a:pt x="507" y="578"/>
                  </a:lnTo>
                  <a:lnTo>
                    <a:pt x="522" y="559"/>
                  </a:lnTo>
                  <a:lnTo>
                    <a:pt x="539" y="542"/>
                  </a:lnTo>
                  <a:lnTo>
                    <a:pt x="556" y="526"/>
                  </a:lnTo>
                  <a:lnTo>
                    <a:pt x="574" y="510"/>
                  </a:lnTo>
                  <a:lnTo>
                    <a:pt x="593" y="495"/>
                  </a:lnTo>
                  <a:lnTo>
                    <a:pt x="611" y="480"/>
                  </a:lnTo>
                  <a:lnTo>
                    <a:pt x="632" y="467"/>
                  </a:lnTo>
                  <a:lnTo>
                    <a:pt x="653" y="455"/>
                  </a:lnTo>
                  <a:lnTo>
                    <a:pt x="674" y="443"/>
                  </a:lnTo>
                  <a:lnTo>
                    <a:pt x="695" y="433"/>
                  </a:lnTo>
                  <a:lnTo>
                    <a:pt x="717" y="423"/>
                  </a:lnTo>
                  <a:lnTo>
                    <a:pt x="741" y="415"/>
                  </a:lnTo>
                  <a:lnTo>
                    <a:pt x="764" y="408"/>
                  </a:lnTo>
                  <a:lnTo>
                    <a:pt x="788" y="401"/>
                  </a:lnTo>
                  <a:lnTo>
                    <a:pt x="811" y="396"/>
                  </a:lnTo>
                  <a:lnTo>
                    <a:pt x="836" y="391"/>
                  </a:lnTo>
                  <a:lnTo>
                    <a:pt x="862" y="390"/>
                  </a:lnTo>
                  <a:lnTo>
                    <a:pt x="887" y="388"/>
                  </a:lnTo>
                  <a:lnTo>
                    <a:pt x="912" y="386"/>
                  </a:lnTo>
                  <a:lnTo>
                    <a:pt x="919" y="386"/>
                  </a:lnTo>
                  <a:lnTo>
                    <a:pt x="1077" y="207"/>
                  </a:lnTo>
                  <a:lnTo>
                    <a:pt x="899" y="0"/>
                  </a:lnTo>
                  <a:lnTo>
                    <a:pt x="853" y="2"/>
                  </a:lnTo>
                  <a:lnTo>
                    <a:pt x="808" y="5"/>
                  </a:lnTo>
                  <a:lnTo>
                    <a:pt x="764" y="12"/>
                  </a:lnTo>
                  <a:lnTo>
                    <a:pt x="721" y="20"/>
                  </a:lnTo>
                  <a:lnTo>
                    <a:pt x="679" y="30"/>
                  </a:lnTo>
                  <a:lnTo>
                    <a:pt x="637" y="42"/>
                  </a:lnTo>
                  <a:lnTo>
                    <a:pt x="595" y="57"/>
                  </a:lnTo>
                  <a:lnTo>
                    <a:pt x="554" y="72"/>
                  </a:lnTo>
                  <a:lnTo>
                    <a:pt x="516" y="91"/>
                  </a:lnTo>
                  <a:lnTo>
                    <a:pt x="477" y="111"/>
                  </a:lnTo>
                  <a:lnTo>
                    <a:pt x="440" y="133"/>
                  </a:lnTo>
                  <a:lnTo>
                    <a:pt x="403" y="154"/>
                  </a:lnTo>
                  <a:lnTo>
                    <a:pt x="370" y="180"/>
                  </a:lnTo>
                  <a:lnTo>
                    <a:pt x="336" y="207"/>
                  </a:lnTo>
                  <a:lnTo>
                    <a:pt x="302" y="233"/>
                  </a:lnTo>
                  <a:lnTo>
                    <a:pt x="272" y="264"/>
                  </a:lnTo>
                  <a:lnTo>
                    <a:pt x="242" y="294"/>
                  </a:lnTo>
                  <a:lnTo>
                    <a:pt x="213" y="326"/>
                  </a:lnTo>
                  <a:lnTo>
                    <a:pt x="186" y="359"/>
                  </a:lnTo>
                  <a:lnTo>
                    <a:pt x="161" y="393"/>
                  </a:lnTo>
                  <a:lnTo>
                    <a:pt x="138" y="428"/>
                  </a:lnTo>
                  <a:lnTo>
                    <a:pt x="116" y="465"/>
                  </a:lnTo>
                  <a:lnTo>
                    <a:pt x="96" y="504"/>
                  </a:lnTo>
                  <a:lnTo>
                    <a:pt x="77" y="542"/>
                  </a:lnTo>
                  <a:lnTo>
                    <a:pt x="60" y="583"/>
                  </a:lnTo>
                  <a:lnTo>
                    <a:pt x="45" y="623"/>
                  </a:lnTo>
                  <a:lnTo>
                    <a:pt x="34" y="665"/>
                  </a:lnTo>
                  <a:lnTo>
                    <a:pt x="22" y="707"/>
                  </a:lnTo>
                  <a:lnTo>
                    <a:pt x="13" y="750"/>
                  </a:lnTo>
                  <a:lnTo>
                    <a:pt x="7" y="794"/>
                  </a:lnTo>
                  <a:lnTo>
                    <a:pt x="2" y="838"/>
                  </a:lnTo>
                  <a:lnTo>
                    <a:pt x="0" y="883"/>
                  </a:lnTo>
                  <a:lnTo>
                    <a:pt x="203" y="709"/>
                  </a:lnTo>
                  <a:lnTo>
                    <a:pt x="390" y="866"/>
                  </a:lnTo>
                  <a:close/>
                </a:path>
              </a:pathLst>
            </a:custGeom>
            <a:solidFill>
              <a:schemeClr val="folHlink"/>
            </a:solidFill>
            <a:ln w="9525">
              <a:noFill/>
              <a:round/>
              <a:headEnd/>
              <a:tailEnd/>
            </a:ln>
          </p:spPr>
          <p:txBody>
            <a:bodyPr/>
            <a:lstStyle/>
            <a:p>
              <a:endParaRPr lang="de-DE"/>
            </a:p>
          </p:txBody>
        </p:sp>
        <p:sp>
          <p:nvSpPr>
            <p:cNvPr id="18459" name="Rectangle 16"/>
            <p:cNvSpPr>
              <a:spLocks noChangeArrowheads="1"/>
            </p:cNvSpPr>
            <p:nvPr/>
          </p:nvSpPr>
          <p:spPr bwMode="gray">
            <a:xfrm>
              <a:off x="5253038" y="2693988"/>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P</a:t>
              </a:r>
            </a:p>
          </p:txBody>
        </p:sp>
        <p:sp>
          <p:nvSpPr>
            <p:cNvPr id="18460" name="Rectangle 17"/>
            <p:cNvSpPr>
              <a:spLocks noChangeArrowheads="1"/>
            </p:cNvSpPr>
            <p:nvPr/>
          </p:nvSpPr>
          <p:spPr bwMode="gray">
            <a:xfrm>
              <a:off x="4995863" y="4408488"/>
              <a:ext cx="773112"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solidFill>
                    <a:schemeClr val="bg1"/>
                  </a:solidFill>
                </a:rPr>
                <a:t>D</a:t>
              </a:r>
            </a:p>
          </p:txBody>
        </p:sp>
        <p:sp>
          <p:nvSpPr>
            <p:cNvPr id="18461" name="Rectangle 18"/>
            <p:cNvSpPr>
              <a:spLocks noChangeArrowheads="1"/>
            </p:cNvSpPr>
            <p:nvPr/>
          </p:nvSpPr>
          <p:spPr bwMode="gray">
            <a:xfrm>
              <a:off x="3194050" y="4151313"/>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C</a:t>
              </a:r>
            </a:p>
          </p:txBody>
        </p:sp>
        <p:sp>
          <p:nvSpPr>
            <p:cNvPr id="18462" name="Rectangle 19"/>
            <p:cNvSpPr>
              <a:spLocks noChangeArrowheads="1"/>
            </p:cNvSpPr>
            <p:nvPr/>
          </p:nvSpPr>
          <p:spPr bwMode="gray">
            <a:xfrm>
              <a:off x="3365500" y="2436813"/>
              <a:ext cx="771525" cy="942975"/>
            </a:xfrm>
            <a:prstGeom prst="rect">
              <a:avLst/>
            </a:prstGeom>
            <a:noFill/>
            <a:ln w="6350">
              <a:noFill/>
              <a:miter lim="800000"/>
              <a:headEnd/>
              <a:tailEnd/>
            </a:ln>
          </p:spPr>
          <p:txBody>
            <a:bodyPr wrap="none" anchor="ctr"/>
            <a:lstStyle/>
            <a:p>
              <a:pPr>
                <a:buClrTx/>
                <a:buSzPct val="80000"/>
                <a:buFont typeface="Wingdings" pitchFamily="2" charset="2"/>
                <a:buNone/>
              </a:pPr>
              <a:r>
                <a:rPr lang="de-DE" sz="2400"/>
                <a:t>A</a:t>
              </a:r>
            </a:p>
          </p:txBody>
        </p:sp>
      </p:grpSp>
      <p:sp>
        <p:nvSpPr>
          <p:cNvPr id="18458" name="Oval 11"/>
          <p:cNvSpPr>
            <a:spLocks noChangeArrowheads="1"/>
          </p:cNvSpPr>
          <p:nvPr/>
        </p:nvSpPr>
        <p:spPr bwMode="gray">
          <a:xfrm>
            <a:off x="1071563" y="4714875"/>
            <a:ext cx="1670050" cy="1671638"/>
          </a:xfrm>
          <a:prstGeom prst="ellipse">
            <a:avLst/>
          </a:prstGeom>
          <a:solidFill>
            <a:schemeClr val="bg1"/>
          </a:solidFill>
          <a:ln w="19050">
            <a:solidFill>
              <a:schemeClr val="accent6"/>
            </a:solidFill>
            <a:round/>
            <a:headEnd/>
            <a:tailEnd/>
          </a:ln>
        </p:spPr>
        <p:txBody>
          <a:bodyPr lIns="0" tIns="82800" rIns="0" anchor="ctr"/>
          <a:lstStyle/>
          <a:p>
            <a:pPr>
              <a:buClrTx/>
              <a:buSzPct val="80000"/>
              <a:buFont typeface="Wingdings" pitchFamily="2" charset="2"/>
              <a:buNone/>
              <a:defRPr/>
            </a:pPr>
            <a:r>
              <a:rPr lang="de-DE" dirty="0">
                <a:solidFill>
                  <a:schemeClr val="bg2"/>
                </a:solidFill>
                <a:latin typeface="Franklin Gothic Medium" pitchFamily="34" charset="0"/>
              </a:rPr>
              <a:t>Schlüssel-</a:t>
            </a:r>
            <a:r>
              <a:rPr lang="de-DE" dirty="0" err="1">
                <a:solidFill>
                  <a:schemeClr val="bg2"/>
                </a:solidFill>
                <a:latin typeface="Franklin Gothic Medium" pitchFamily="34" charset="0"/>
              </a:rPr>
              <a:t>messwerte</a:t>
            </a:r>
            <a:endParaRPr lang="de-DE" dirty="0">
              <a:solidFill>
                <a:schemeClr val="bg2"/>
              </a:solidFill>
              <a:latin typeface="Franklin Gothic Medium" pitchFamily="34" charset="0"/>
            </a:endParaRPr>
          </a:p>
        </p:txBody>
      </p:sp>
      <p:cxnSp>
        <p:nvCxnSpPr>
          <p:cNvPr id="46" name="Gewinkelte Verbindung 45"/>
          <p:cNvCxnSpPr>
            <a:stCxn id="27" idx="1"/>
            <a:endCxn id="44" idx="6"/>
          </p:cNvCxnSpPr>
          <p:nvPr/>
        </p:nvCxnSpPr>
        <p:spPr bwMode="auto">
          <a:xfrm rot="10800000">
            <a:off x="2741588" y="5550704"/>
            <a:ext cx="1116032" cy="504525"/>
          </a:xfrm>
          <a:prstGeom prst="bentConnector3">
            <a:avLst>
              <a:gd name="adj1" fmla="val 50000"/>
            </a:avLst>
          </a:prstGeom>
          <a:solidFill>
            <a:schemeClr val="bg1"/>
          </a:solidFill>
          <a:ln w="28575" cap="flat" cmpd="sng" algn="ctr">
            <a:solidFill>
              <a:schemeClr val="accent6">
                <a:lumMod val="75000"/>
              </a:schemeClr>
            </a:solidFill>
            <a:prstDash val="solid"/>
            <a:round/>
            <a:headEnd type="none" w="med" len="med"/>
            <a:tailEnd type="arrow"/>
          </a:ln>
          <a:effectLst/>
          <a:scene3d>
            <a:camera prst="perspectiveHeroicExtremeLeftFacing"/>
            <a:lightRig rig="threePt" dir="t"/>
          </a:scene3d>
        </p:spPr>
      </p:cxnSp>
      <p:cxnSp>
        <p:nvCxnSpPr>
          <p:cNvPr id="47" name="Gewinkelte Verbindung 46"/>
          <p:cNvCxnSpPr>
            <a:stCxn id="44" idx="1"/>
            <a:endCxn id="32776" idx="2"/>
          </p:cNvCxnSpPr>
          <p:nvPr/>
        </p:nvCxnSpPr>
        <p:spPr bwMode="auto">
          <a:xfrm rot="5400000" flipH="1" flipV="1">
            <a:off x="1167476" y="4363453"/>
            <a:ext cx="744872" cy="447602"/>
          </a:xfrm>
          <a:prstGeom prst="bentConnector3">
            <a:avLst>
              <a:gd name="adj1" fmla="val 50000"/>
            </a:avLst>
          </a:prstGeom>
          <a:solidFill>
            <a:schemeClr val="bg1"/>
          </a:solidFill>
          <a:ln w="28575" cap="flat" cmpd="sng" algn="ctr">
            <a:solidFill>
              <a:schemeClr val="accent6"/>
            </a:solidFill>
            <a:prstDash val="solid"/>
            <a:round/>
            <a:headEnd type="none" w="med" len="med"/>
            <a:tailEnd type="arrow"/>
          </a:ln>
          <a:effectLst/>
          <a:scene3d>
            <a:camera prst="perspectiveHeroicExtremeLeftFacing"/>
            <a:lightRig rig="threePt" dir="t"/>
          </a:scene3d>
        </p:spPr>
      </p:cxn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anim calcmode="lin" valueType="num">
                                      <p:cBhvr>
                                        <p:cTn id="14" dur="2000" fill="hold"/>
                                        <p:tgtEl>
                                          <p:spTgt spid="3"/>
                                        </p:tgtEl>
                                        <p:attrNameLst>
                                          <p:attrName>style.rotation</p:attrName>
                                        </p:attrNameLst>
                                      </p:cBhvr>
                                      <p:tavLst>
                                        <p:tav tm="0">
                                          <p:val>
                                            <p:fltVal val="720"/>
                                          </p:val>
                                        </p:tav>
                                        <p:tav tm="100000">
                                          <p:val>
                                            <p:fltVal val="0"/>
                                          </p:val>
                                        </p:tav>
                                      </p:tavLst>
                                    </p:anim>
                                    <p:anim calcmode="lin" valueType="num">
                                      <p:cBhvr>
                                        <p:cTn id="15" dur="2000" fill="hold"/>
                                        <p:tgtEl>
                                          <p:spTgt spid="3"/>
                                        </p:tgtEl>
                                        <p:attrNameLst>
                                          <p:attrName>ppt_h</p:attrName>
                                        </p:attrNameLst>
                                      </p:cBhvr>
                                      <p:tavLst>
                                        <p:tav tm="0">
                                          <p:val>
                                            <p:fltVal val="0"/>
                                          </p:val>
                                        </p:tav>
                                        <p:tav tm="100000">
                                          <p:val>
                                            <p:strVal val="#ppt_h"/>
                                          </p:val>
                                        </p:tav>
                                      </p:tavLst>
                                    </p:anim>
                                    <p:anim calcmode="lin" valueType="num">
                                      <p:cBhvr>
                                        <p:cTn id="16" dur="2000" fill="hold"/>
                                        <p:tgtEl>
                                          <p:spTgt spid="3"/>
                                        </p:tgtEl>
                                        <p:attrNameLst>
                                          <p:attrName>ppt_w</p:attrName>
                                        </p:attrNameLst>
                                      </p:cBhvr>
                                      <p:tavLst>
                                        <p:tav tm="0">
                                          <p:val>
                                            <p:fltVal val="0"/>
                                          </p:val>
                                        </p:tav>
                                        <p:tav tm="100000">
                                          <p:val>
                                            <p:strVal val="#ppt_w"/>
                                          </p:val>
                                        </p:tav>
                                      </p:tavLst>
                                    </p:anim>
                                  </p:childTnLst>
                                </p:cTn>
                              </p:par>
                            </p:childTnLst>
                          </p:cTn>
                        </p:par>
                        <p:par>
                          <p:cTn id="17" fill="hold">
                            <p:stCondLst>
                              <p:cond delay="2000"/>
                            </p:stCondLst>
                            <p:childTnLst>
                              <p:par>
                                <p:cTn id="18" presetID="49" presetClass="entr" presetSubtype="0" decel="100000" fill="hold" nodeType="afterEffect">
                                  <p:stCondLst>
                                    <p:cond delay="2000"/>
                                  </p:stCondLst>
                                  <p:childTnLst>
                                    <p:set>
                                      <p:cBhvr>
                                        <p:cTn id="19" dur="1" fill="hold">
                                          <p:stCondLst>
                                            <p:cond delay="0"/>
                                          </p:stCondLst>
                                        </p:cTn>
                                        <p:tgtEl>
                                          <p:spTgt spid="46"/>
                                        </p:tgtEl>
                                        <p:attrNameLst>
                                          <p:attrName>style.visibility</p:attrName>
                                        </p:attrNameLst>
                                      </p:cBhvr>
                                      <p:to>
                                        <p:strVal val="visible"/>
                                      </p:to>
                                    </p:set>
                                    <p:anim calcmode="lin" valueType="num">
                                      <p:cBhvr>
                                        <p:cTn id="20" dur="500" fill="hold"/>
                                        <p:tgtEl>
                                          <p:spTgt spid="46"/>
                                        </p:tgtEl>
                                        <p:attrNameLst>
                                          <p:attrName>ppt_w</p:attrName>
                                        </p:attrNameLst>
                                      </p:cBhvr>
                                      <p:tavLst>
                                        <p:tav tm="0">
                                          <p:val>
                                            <p:fltVal val="0"/>
                                          </p:val>
                                        </p:tav>
                                        <p:tav tm="100000">
                                          <p:val>
                                            <p:strVal val="#ppt_w"/>
                                          </p:val>
                                        </p:tav>
                                      </p:tavLst>
                                    </p:anim>
                                    <p:anim calcmode="lin" valueType="num">
                                      <p:cBhvr>
                                        <p:cTn id="21" dur="500" fill="hold"/>
                                        <p:tgtEl>
                                          <p:spTgt spid="46"/>
                                        </p:tgtEl>
                                        <p:attrNameLst>
                                          <p:attrName>ppt_h</p:attrName>
                                        </p:attrNameLst>
                                      </p:cBhvr>
                                      <p:tavLst>
                                        <p:tav tm="0">
                                          <p:val>
                                            <p:fltVal val="0"/>
                                          </p:val>
                                        </p:tav>
                                        <p:tav tm="100000">
                                          <p:val>
                                            <p:strVal val="#ppt_h"/>
                                          </p:val>
                                        </p:tav>
                                      </p:tavLst>
                                    </p:anim>
                                    <p:anim calcmode="lin" valueType="num">
                                      <p:cBhvr>
                                        <p:cTn id="22" dur="500" fill="hold"/>
                                        <p:tgtEl>
                                          <p:spTgt spid="46"/>
                                        </p:tgtEl>
                                        <p:attrNameLst>
                                          <p:attrName>style.rotation</p:attrName>
                                        </p:attrNameLst>
                                      </p:cBhvr>
                                      <p:tavLst>
                                        <p:tav tm="0">
                                          <p:val>
                                            <p:fltVal val="360"/>
                                          </p:val>
                                        </p:tav>
                                        <p:tav tm="100000">
                                          <p:val>
                                            <p:fltVal val="0"/>
                                          </p:val>
                                        </p:tav>
                                      </p:tavLst>
                                    </p:anim>
                                    <p:animEffect transition="in" filter="fade">
                                      <p:cBhvr>
                                        <p:cTn id="23" dur="500"/>
                                        <p:tgtEl>
                                          <p:spTgt spid="46"/>
                                        </p:tgtEl>
                                      </p:cBhvr>
                                    </p:animEffect>
                                  </p:childTnLst>
                                </p:cTn>
                              </p:par>
                              <p:par>
                                <p:cTn id="24" presetID="35" presetClass="entr" presetSubtype="0" fill="hold" grpId="0" nodeType="withEffect">
                                  <p:stCondLst>
                                    <p:cond delay="2000"/>
                                  </p:stCondLst>
                                  <p:childTnLst>
                                    <p:set>
                                      <p:cBhvr>
                                        <p:cTn id="25" dur="1" fill="hold">
                                          <p:stCondLst>
                                            <p:cond delay="0"/>
                                          </p:stCondLst>
                                        </p:cTn>
                                        <p:tgtEl>
                                          <p:spTgt spid="18458"/>
                                        </p:tgtEl>
                                        <p:attrNameLst>
                                          <p:attrName>style.visibility</p:attrName>
                                        </p:attrNameLst>
                                      </p:cBhvr>
                                      <p:to>
                                        <p:strVal val="visible"/>
                                      </p:to>
                                    </p:set>
                                    <p:animEffect transition="in" filter="fade">
                                      <p:cBhvr>
                                        <p:cTn id="26" dur="3000"/>
                                        <p:tgtEl>
                                          <p:spTgt spid="18458"/>
                                        </p:tgtEl>
                                      </p:cBhvr>
                                    </p:animEffect>
                                    <p:anim calcmode="lin" valueType="num">
                                      <p:cBhvr>
                                        <p:cTn id="27" dur="3000" fill="hold"/>
                                        <p:tgtEl>
                                          <p:spTgt spid="18458"/>
                                        </p:tgtEl>
                                        <p:attrNameLst>
                                          <p:attrName>style.rotation</p:attrName>
                                        </p:attrNameLst>
                                      </p:cBhvr>
                                      <p:tavLst>
                                        <p:tav tm="0">
                                          <p:val>
                                            <p:fltVal val="720"/>
                                          </p:val>
                                        </p:tav>
                                        <p:tav tm="100000">
                                          <p:val>
                                            <p:fltVal val="0"/>
                                          </p:val>
                                        </p:tav>
                                      </p:tavLst>
                                    </p:anim>
                                    <p:anim calcmode="lin" valueType="num">
                                      <p:cBhvr>
                                        <p:cTn id="28" dur="3000" fill="hold"/>
                                        <p:tgtEl>
                                          <p:spTgt spid="18458"/>
                                        </p:tgtEl>
                                        <p:attrNameLst>
                                          <p:attrName>ppt_h</p:attrName>
                                        </p:attrNameLst>
                                      </p:cBhvr>
                                      <p:tavLst>
                                        <p:tav tm="0">
                                          <p:val>
                                            <p:fltVal val="0"/>
                                          </p:val>
                                        </p:tav>
                                        <p:tav tm="100000">
                                          <p:val>
                                            <p:strVal val="#ppt_h"/>
                                          </p:val>
                                        </p:tav>
                                      </p:tavLst>
                                    </p:anim>
                                    <p:anim calcmode="lin" valueType="num">
                                      <p:cBhvr>
                                        <p:cTn id="29" dur="3000" fill="hold"/>
                                        <p:tgtEl>
                                          <p:spTgt spid="18458"/>
                                        </p:tgtEl>
                                        <p:attrNameLst>
                                          <p:attrName>ppt_w</p:attrName>
                                        </p:attrNameLst>
                                      </p:cBhvr>
                                      <p:tavLst>
                                        <p:tav tm="0">
                                          <p:val>
                                            <p:fltVal val="0"/>
                                          </p:val>
                                        </p:tav>
                                        <p:tav tm="100000">
                                          <p:val>
                                            <p:strVal val="#ppt_w"/>
                                          </p:val>
                                        </p:tav>
                                      </p:tavLst>
                                    </p:anim>
                                  </p:childTnLst>
                                </p:cTn>
                              </p:par>
                              <p:par>
                                <p:cTn id="30" presetID="30" presetClass="entr" presetSubtype="0" fill="hold" nodeType="withEffect">
                                  <p:stCondLst>
                                    <p:cond delay="2000"/>
                                  </p:stCondLst>
                                  <p:childTnLst>
                                    <p:set>
                                      <p:cBhvr>
                                        <p:cTn id="31" dur="1" fill="hold">
                                          <p:stCondLst>
                                            <p:cond delay="0"/>
                                          </p:stCondLst>
                                        </p:cTn>
                                        <p:tgtEl>
                                          <p:spTgt spid="47"/>
                                        </p:tgtEl>
                                        <p:attrNameLst>
                                          <p:attrName>style.visibility</p:attrName>
                                        </p:attrNameLst>
                                      </p:cBhvr>
                                      <p:to>
                                        <p:strVal val="visible"/>
                                      </p:to>
                                    </p:set>
                                    <p:animEffect transition="in" filter="fade">
                                      <p:cBhvr>
                                        <p:cTn id="32" dur="800" decel="100000"/>
                                        <p:tgtEl>
                                          <p:spTgt spid="47"/>
                                        </p:tgtEl>
                                      </p:cBhvr>
                                    </p:animEffect>
                                    <p:anim calcmode="lin" valueType="num">
                                      <p:cBhvr>
                                        <p:cTn id="33" dur="800" decel="100000" fill="hold"/>
                                        <p:tgtEl>
                                          <p:spTgt spid="47"/>
                                        </p:tgtEl>
                                        <p:attrNameLst>
                                          <p:attrName>style.rotation</p:attrName>
                                        </p:attrNameLst>
                                      </p:cBhvr>
                                      <p:tavLst>
                                        <p:tav tm="0">
                                          <p:val>
                                            <p:fltVal val="-90"/>
                                          </p:val>
                                        </p:tav>
                                        <p:tav tm="100000">
                                          <p:val>
                                            <p:fltVal val="0"/>
                                          </p:val>
                                        </p:tav>
                                      </p:tavLst>
                                    </p:anim>
                                    <p:anim calcmode="lin" valueType="num">
                                      <p:cBhvr>
                                        <p:cTn id="34" dur="800" decel="100000" fill="hold"/>
                                        <p:tgtEl>
                                          <p:spTgt spid="47"/>
                                        </p:tgtEl>
                                        <p:attrNameLst>
                                          <p:attrName>ppt_x</p:attrName>
                                        </p:attrNameLst>
                                      </p:cBhvr>
                                      <p:tavLst>
                                        <p:tav tm="0">
                                          <p:val>
                                            <p:strVal val="#ppt_x+0.4"/>
                                          </p:val>
                                        </p:tav>
                                        <p:tav tm="100000">
                                          <p:val>
                                            <p:strVal val="#ppt_x-0.05"/>
                                          </p:val>
                                        </p:tav>
                                      </p:tavLst>
                                    </p:anim>
                                    <p:anim calcmode="lin" valueType="num">
                                      <p:cBhvr>
                                        <p:cTn id="35" dur="800" decel="100000" fill="hold"/>
                                        <p:tgtEl>
                                          <p:spTgt spid="47"/>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47"/>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4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umsplatzhalter 4"/>
          <p:cNvSpPr>
            <a:spLocks noGrp="1"/>
          </p:cNvSpPr>
          <p:nvPr>
            <p:ph type="dt" sz="quarter" idx="10"/>
          </p:nvPr>
        </p:nvSpPr>
        <p:spPr>
          <a:noFill/>
        </p:spPr>
        <p:txBody>
          <a:bodyPr/>
          <a:lstStyle/>
          <a:p>
            <a:r>
              <a:rPr lang="de-DE"/>
              <a:t>24. April 2009</a:t>
            </a:r>
          </a:p>
        </p:txBody>
      </p:sp>
      <p:sp>
        <p:nvSpPr>
          <p:cNvPr id="19459" name="Fußzeilenplatzhalter 5"/>
          <p:cNvSpPr>
            <a:spLocks noGrp="1"/>
          </p:cNvSpPr>
          <p:nvPr>
            <p:ph type="ftr" sz="quarter" idx="11"/>
          </p:nvPr>
        </p:nvSpPr>
        <p:spPr>
          <a:noFill/>
        </p:spPr>
        <p:txBody>
          <a:bodyPr/>
          <a:lstStyle/>
          <a:p>
            <a:r>
              <a:rPr lang="de-DE"/>
              <a:t>QM in der BT</a:t>
            </a:r>
          </a:p>
        </p:txBody>
      </p:sp>
      <p:sp>
        <p:nvSpPr>
          <p:cNvPr id="19460" name="Foliennummernplatzhalter 6"/>
          <p:cNvSpPr>
            <a:spLocks noGrp="1"/>
          </p:cNvSpPr>
          <p:nvPr>
            <p:ph type="sldNum" sz="quarter" idx="12"/>
          </p:nvPr>
        </p:nvSpPr>
        <p:spPr>
          <a:noFill/>
        </p:spPr>
        <p:txBody>
          <a:bodyPr/>
          <a:lstStyle/>
          <a:p>
            <a:fld id="{33F8059B-C444-4E6C-8375-68A9762DA433}" type="slidenum">
              <a:rPr lang="de-DE" smtClean="0"/>
              <a:pPr/>
              <a:t>14</a:t>
            </a:fld>
            <a:endParaRPr lang="de-DE" smtClean="0"/>
          </a:p>
        </p:txBody>
      </p:sp>
      <p:sp>
        <p:nvSpPr>
          <p:cNvPr id="19461"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Wie entwickele ich Schlüsselmesswerte</a:t>
            </a:r>
            <a:endParaRPr lang="de-DE" smtClean="0"/>
          </a:p>
        </p:txBody>
      </p:sp>
      <p:sp>
        <p:nvSpPr>
          <p:cNvPr id="19462"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PDCA| </a:t>
            </a:r>
            <a:r>
              <a:rPr lang="de-DE" sz="1000">
                <a:latin typeface="Franklin Gothic Medium" pitchFamily="34" charset="0"/>
              </a:rPr>
              <a:t>KPI</a:t>
            </a:r>
            <a:r>
              <a:rPr lang="de-DE" sz="1000">
                <a:solidFill>
                  <a:srgbClr val="9B9FA0"/>
                </a:solidFill>
                <a:latin typeface="Franklin Gothic Medium" pitchFamily="34" charset="0"/>
              </a:rPr>
              <a:t>| Benchmark | Zusammenfassung</a:t>
            </a:r>
          </a:p>
        </p:txBody>
      </p:sp>
      <p:sp>
        <p:nvSpPr>
          <p:cNvPr id="35" name="Rectangle 8"/>
          <p:cNvSpPr txBox="1">
            <a:spLocks noChangeArrowheads="1"/>
          </p:cNvSpPr>
          <p:nvPr/>
        </p:nvSpPr>
        <p:spPr bwMode="gray">
          <a:xfrm>
            <a:off x="428625" y="1428750"/>
            <a:ext cx="8280400" cy="5143500"/>
          </a:xfrm>
          <a:prstGeom prst="rect">
            <a:avLst/>
          </a:prstGeom>
          <a:noFill/>
          <a:ln w="9525" algn="ctr">
            <a:noFill/>
            <a:miter lim="800000"/>
            <a:headEnd/>
            <a:tailEnd/>
          </a:ln>
        </p:spPr>
        <p:txBody>
          <a:bodyPr lIns="0" tIns="0" rIns="0"/>
          <a:lstStyle/>
          <a:p>
            <a:pPr marL="458788" lvl="2" indent="-458788" algn="l">
              <a:lnSpc>
                <a:spcPct val="200000"/>
              </a:lnSpc>
              <a:spcBef>
                <a:spcPct val="20000"/>
              </a:spcBef>
              <a:spcAft>
                <a:spcPct val="20000"/>
              </a:spcAft>
              <a:buClr>
                <a:srgbClr val="006414"/>
              </a:buClr>
              <a:buFont typeface="Arial" pitchFamily="34" charset="0"/>
              <a:buChar char="•"/>
              <a:defRPr/>
            </a:pPr>
            <a:r>
              <a:rPr lang="de-DE" dirty="0">
                <a:solidFill>
                  <a:schemeClr val="accent2"/>
                </a:solidFill>
                <a:latin typeface="+mn-lt"/>
              </a:rPr>
              <a:t>Was kann diese Bewegungstherapie und was kann diese nicht</a:t>
            </a:r>
          </a:p>
          <a:p>
            <a:pPr marL="458788" lvl="2" indent="-458788" algn="l">
              <a:lnSpc>
                <a:spcPct val="200000"/>
              </a:lnSpc>
              <a:spcBef>
                <a:spcPct val="20000"/>
              </a:spcBef>
              <a:spcAft>
                <a:spcPct val="20000"/>
              </a:spcAft>
              <a:buClr>
                <a:srgbClr val="006414"/>
              </a:buClr>
              <a:buFont typeface="Arial" pitchFamily="34" charset="0"/>
              <a:buChar char="•"/>
              <a:defRPr/>
            </a:pPr>
            <a:r>
              <a:rPr lang="de-DE" dirty="0">
                <a:solidFill>
                  <a:schemeClr val="accent2"/>
                </a:solidFill>
                <a:latin typeface="+mn-lt"/>
              </a:rPr>
              <a:t>Daraus ergibt sich eine mögliche Indikationsstellung für bestimmte Patienten</a:t>
            </a:r>
          </a:p>
          <a:p>
            <a:pPr marL="458788" lvl="2" indent="-458788" algn="l">
              <a:lnSpc>
                <a:spcPct val="200000"/>
              </a:lnSpc>
              <a:spcBef>
                <a:spcPct val="20000"/>
              </a:spcBef>
              <a:spcAft>
                <a:spcPct val="20000"/>
              </a:spcAft>
              <a:buClr>
                <a:srgbClr val="006414"/>
              </a:buClr>
              <a:buFont typeface="Arial" pitchFamily="34" charset="0"/>
              <a:buChar char="•"/>
              <a:defRPr/>
            </a:pPr>
            <a:r>
              <a:rPr lang="de-DE" dirty="0">
                <a:solidFill>
                  <a:schemeClr val="accent2"/>
                </a:solidFill>
                <a:latin typeface="+mn-lt"/>
              </a:rPr>
              <a:t>Aus der indizierten Therapie ergeben sich Standardtherapieziele und individuelle Therapieziele</a:t>
            </a:r>
          </a:p>
          <a:p>
            <a:pPr marL="458788" lvl="2" indent="-458788" algn="l">
              <a:lnSpc>
                <a:spcPct val="200000"/>
              </a:lnSpc>
              <a:spcBef>
                <a:spcPct val="20000"/>
              </a:spcBef>
              <a:spcAft>
                <a:spcPct val="20000"/>
              </a:spcAft>
              <a:buClr>
                <a:srgbClr val="006414"/>
              </a:buClr>
              <a:buFont typeface="Arial" pitchFamily="34" charset="0"/>
              <a:buChar char="•"/>
              <a:defRPr/>
            </a:pPr>
            <a:r>
              <a:rPr lang="de-DE" dirty="0">
                <a:solidFill>
                  <a:schemeClr val="accent2"/>
                </a:solidFill>
                <a:latin typeface="+mn-lt"/>
              </a:rPr>
              <a:t>Messbar machen !!!	Aussagekräftige und vergleichbare Parameter !!!</a:t>
            </a:r>
          </a:p>
          <a:p>
            <a:pPr marL="622300" lvl="2" indent="-163513" algn="l">
              <a:lnSpc>
                <a:spcPct val="200000"/>
              </a:lnSpc>
              <a:spcBef>
                <a:spcPct val="20000"/>
              </a:spcBef>
              <a:spcAft>
                <a:spcPct val="20000"/>
              </a:spcAft>
              <a:buClr>
                <a:srgbClr val="006414"/>
              </a:buClr>
              <a:buFont typeface="Arial" pitchFamily="34" charset="0"/>
              <a:buChar char="•"/>
              <a:defRPr/>
            </a:pPr>
            <a:r>
              <a:rPr lang="de-DE" sz="1600" dirty="0"/>
              <a:t>Somatisch: z.B. Puls bei standardisierter Belastung (PWC 160)</a:t>
            </a:r>
          </a:p>
          <a:p>
            <a:pPr marL="622300" lvl="2" indent="-163513" algn="l">
              <a:lnSpc>
                <a:spcPct val="200000"/>
              </a:lnSpc>
              <a:spcBef>
                <a:spcPct val="20000"/>
              </a:spcBef>
              <a:spcAft>
                <a:spcPct val="20000"/>
              </a:spcAft>
              <a:buClr>
                <a:srgbClr val="006414"/>
              </a:buClr>
              <a:buFont typeface="Arial" pitchFamily="34" charset="0"/>
              <a:buChar char="•"/>
              <a:defRPr/>
            </a:pPr>
            <a:r>
              <a:rPr lang="de-DE" sz="1600" dirty="0"/>
              <a:t>Psychisch: Fachkompetenz</a:t>
            </a:r>
          </a:p>
          <a:p>
            <a:pPr marL="444500" lvl="1" indent="-444500" algn="l">
              <a:lnSpc>
                <a:spcPct val="200000"/>
              </a:lnSpc>
              <a:spcBef>
                <a:spcPct val="20000"/>
              </a:spcBef>
              <a:spcAft>
                <a:spcPct val="20000"/>
              </a:spcAft>
              <a:buClr>
                <a:srgbClr val="006414"/>
              </a:buClr>
              <a:buFont typeface="Arial" pitchFamily="34" charset="0"/>
              <a:buChar char="•"/>
              <a:defRPr/>
            </a:pPr>
            <a:r>
              <a:rPr lang="de-DE" dirty="0">
                <a:solidFill>
                  <a:schemeClr val="accent2"/>
                </a:solidFill>
                <a:latin typeface="+mn-lt"/>
              </a:rPr>
              <a:t>Fachkompetenz aus Erfahrung, bekannten Testverfahren, Studien etc.</a:t>
            </a:r>
          </a:p>
          <a:p>
            <a:pPr marL="458788" lvl="2" algn="l">
              <a:spcBef>
                <a:spcPct val="20000"/>
              </a:spcBef>
              <a:spcAft>
                <a:spcPct val="20000"/>
              </a:spcAft>
              <a:buClr>
                <a:srgbClr val="006414"/>
              </a:buClr>
              <a:defRPr/>
            </a:pPr>
            <a:endParaRPr lang="de-DE" dirty="0"/>
          </a:p>
          <a:p>
            <a:pPr marL="1588" lvl="1" algn="l">
              <a:spcBef>
                <a:spcPct val="20000"/>
              </a:spcBef>
              <a:spcAft>
                <a:spcPct val="20000"/>
              </a:spcAft>
              <a:buClr>
                <a:srgbClr val="006414"/>
              </a:buClr>
              <a:defRPr/>
            </a:pPr>
            <a:endParaRPr lang="de-DE"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iterate type="lt">
                                    <p:tmPct val="0"/>
                                  </p:iterate>
                                  <p:childTnLst>
                                    <p:set>
                                      <p:cBhvr>
                                        <p:cTn id="6" dur="1" fill="hold">
                                          <p:stCondLst>
                                            <p:cond delay="0"/>
                                          </p:stCondLst>
                                        </p:cTn>
                                        <p:tgtEl>
                                          <p:spTgt spid="35">
                                            <p:txEl>
                                              <p:pRg st="0" end="0"/>
                                            </p:txEl>
                                          </p:spTgt>
                                        </p:tgtEl>
                                        <p:attrNameLst>
                                          <p:attrName>style.visibility</p:attrName>
                                        </p:attrNameLst>
                                      </p:cBhvr>
                                      <p:to>
                                        <p:strVal val="visible"/>
                                      </p:to>
                                    </p:set>
                                    <p:anim calcmode="lin" valueType="num">
                                      <p:cBhvr>
                                        <p:cTn id="7" dur="5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5">
                                            <p:txEl>
                                              <p:pRg st="1" end="1"/>
                                            </p:txEl>
                                          </p:spTgt>
                                        </p:tgtEl>
                                        <p:attrNameLst>
                                          <p:attrName>style.visibility</p:attrName>
                                        </p:attrNameLst>
                                      </p:cBhvr>
                                      <p:to>
                                        <p:strVal val="visible"/>
                                      </p:to>
                                    </p:set>
                                    <p:anim calcmode="lin" valueType="num">
                                      <p:cBhvr>
                                        <p:cTn id="13" dur="500" fill="hold"/>
                                        <p:tgtEl>
                                          <p:spTgt spid="3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35">
                                            <p:txEl>
                                              <p:pRg st="2" end="2"/>
                                            </p:txEl>
                                          </p:spTgt>
                                        </p:tgtEl>
                                        <p:attrNameLst>
                                          <p:attrName>style.visibility</p:attrName>
                                        </p:attrNameLst>
                                      </p:cBhvr>
                                      <p:to>
                                        <p:strVal val="visible"/>
                                      </p:to>
                                    </p:set>
                                    <p:anim calcmode="lin" valueType="num">
                                      <p:cBhvr>
                                        <p:cTn id="19" dur="500" fill="hold"/>
                                        <p:tgtEl>
                                          <p:spTgt spid="3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35">
                                            <p:txEl>
                                              <p:pRg st="3" end="3"/>
                                            </p:txEl>
                                          </p:spTgt>
                                        </p:tgtEl>
                                        <p:attrNameLst>
                                          <p:attrName>style.visibility</p:attrName>
                                        </p:attrNameLst>
                                      </p:cBhvr>
                                      <p:to>
                                        <p:strVal val="visible"/>
                                      </p:to>
                                    </p:set>
                                    <p:anim calcmode="lin" valueType="num">
                                      <p:cBhvr>
                                        <p:cTn id="25" dur="500" fill="hold"/>
                                        <p:tgtEl>
                                          <p:spTgt spid="3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5">
                                            <p:txEl>
                                              <p:pRg st="3" end="3"/>
                                            </p:txEl>
                                          </p:spTgt>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52" presetClass="entr" presetSubtype="0" fill="hold" nodeType="afterEffect">
                                  <p:stCondLst>
                                    <p:cond delay="0"/>
                                  </p:stCondLst>
                                  <p:childTnLst>
                                    <p:set>
                                      <p:cBhvr>
                                        <p:cTn id="29" dur="1" fill="hold">
                                          <p:stCondLst>
                                            <p:cond delay="0"/>
                                          </p:stCondLst>
                                        </p:cTn>
                                        <p:tgtEl>
                                          <p:spTgt spid="35">
                                            <p:txEl>
                                              <p:pRg st="4" end="4"/>
                                            </p:txEl>
                                          </p:spTgt>
                                        </p:tgtEl>
                                        <p:attrNameLst>
                                          <p:attrName>style.visibility</p:attrName>
                                        </p:attrNameLst>
                                      </p:cBhvr>
                                      <p:to>
                                        <p:strVal val="visible"/>
                                      </p:to>
                                    </p:set>
                                    <p:animScale>
                                      <p:cBhvr>
                                        <p:cTn id="30" dur="1000" decel="50000" fill="hold">
                                          <p:stCondLst>
                                            <p:cond delay="0"/>
                                          </p:stCondLst>
                                        </p:cTn>
                                        <p:tgtEl>
                                          <p:spTgt spid="3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1" dur="1000" decel="50000" fill="hold">
                                          <p:stCondLst>
                                            <p:cond delay="0"/>
                                          </p:stCondLst>
                                        </p:cTn>
                                        <p:tgtEl>
                                          <p:spTgt spid="35">
                                            <p:txEl>
                                              <p:pRg st="4" end="4"/>
                                            </p:txEl>
                                          </p:spTgt>
                                        </p:tgtEl>
                                        <p:attrNameLst>
                                          <p:attrName>ppt_x</p:attrName>
                                          <p:attrName>ppt_y</p:attrName>
                                        </p:attrNameLst>
                                      </p:cBhvr>
                                    </p:animMotion>
                                    <p:animEffect transition="in" filter="fade">
                                      <p:cBhvr>
                                        <p:cTn id="32" dur="1000"/>
                                        <p:tgtEl>
                                          <p:spTgt spid="35">
                                            <p:txEl>
                                              <p:pRg st="4" end="4"/>
                                            </p:txEl>
                                          </p:spTgt>
                                        </p:tgtEl>
                                      </p:cBhvr>
                                    </p:animEffect>
                                  </p:childTnLst>
                                </p:cTn>
                              </p:par>
                            </p:childTnLst>
                          </p:cTn>
                        </p:par>
                        <p:par>
                          <p:cTn id="33" fill="hold">
                            <p:stCondLst>
                              <p:cond delay="1500"/>
                            </p:stCondLst>
                            <p:childTnLst>
                              <p:par>
                                <p:cTn id="34" presetID="52" presetClass="entr" presetSubtype="0" fill="hold" nodeType="afterEffect">
                                  <p:stCondLst>
                                    <p:cond delay="0"/>
                                  </p:stCondLst>
                                  <p:childTnLst>
                                    <p:set>
                                      <p:cBhvr>
                                        <p:cTn id="35" dur="1" fill="hold">
                                          <p:stCondLst>
                                            <p:cond delay="0"/>
                                          </p:stCondLst>
                                        </p:cTn>
                                        <p:tgtEl>
                                          <p:spTgt spid="35">
                                            <p:txEl>
                                              <p:pRg st="5" end="5"/>
                                            </p:txEl>
                                          </p:spTgt>
                                        </p:tgtEl>
                                        <p:attrNameLst>
                                          <p:attrName>style.visibility</p:attrName>
                                        </p:attrNameLst>
                                      </p:cBhvr>
                                      <p:to>
                                        <p:strVal val="visible"/>
                                      </p:to>
                                    </p:set>
                                    <p:animScale>
                                      <p:cBhvr>
                                        <p:cTn id="36" dur="1000" decel="50000" fill="hold">
                                          <p:stCondLst>
                                            <p:cond delay="0"/>
                                          </p:stCondLst>
                                        </p:cTn>
                                        <p:tgtEl>
                                          <p:spTgt spid="3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35">
                                            <p:txEl>
                                              <p:pRg st="5" end="5"/>
                                            </p:txEl>
                                          </p:spTgt>
                                        </p:tgtEl>
                                        <p:attrNameLst>
                                          <p:attrName>ppt_x</p:attrName>
                                          <p:attrName>ppt_y</p:attrName>
                                        </p:attrNameLst>
                                      </p:cBhvr>
                                    </p:animMotion>
                                    <p:animEffect transition="in" filter="fade">
                                      <p:cBhvr>
                                        <p:cTn id="38" dur="1000"/>
                                        <p:tgtEl>
                                          <p:spTgt spid="3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nodeType="clickEffect">
                                  <p:stCondLst>
                                    <p:cond delay="0"/>
                                  </p:stCondLst>
                                  <p:childTnLst>
                                    <p:set>
                                      <p:cBhvr>
                                        <p:cTn id="42" dur="1" fill="hold">
                                          <p:stCondLst>
                                            <p:cond delay="0"/>
                                          </p:stCondLst>
                                        </p:cTn>
                                        <p:tgtEl>
                                          <p:spTgt spid="35">
                                            <p:txEl>
                                              <p:pRg st="6" end="6"/>
                                            </p:txEl>
                                          </p:spTgt>
                                        </p:tgtEl>
                                        <p:attrNameLst>
                                          <p:attrName>style.visibility</p:attrName>
                                        </p:attrNameLst>
                                      </p:cBhvr>
                                      <p:to>
                                        <p:strVal val="visible"/>
                                      </p:to>
                                    </p:set>
                                    <p:anim calcmode="lin" valueType="num">
                                      <p:cBhvr>
                                        <p:cTn id="43" dur="500" fill="hold"/>
                                        <p:tgtEl>
                                          <p:spTgt spid="35">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5">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umsplatzhalter 4"/>
          <p:cNvSpPr>
            <a:spLocks noGrp="1"/>
          </p:cNvSpPr>
          <p:nvPr>
            <p:ph type="dt" sz="quarter" idx="10"/>
          </p:nvPr>
        </p:nvSpPr>
        <p:spPr>
          <a:noFill/>
        </p:spPr>
        <p:txBody>
          <a:bodyPr/>
          <a:lstStyle/>
          <a:p>
            <a:r>
              <a:rPr lang="de-DE"/>
              <a:t>24. April 2009</a:t>
            </a:r>
          </a:p>
        </p:txBody>
      </p:sp>
      <p:sp>
        <p:nvSpPr>
          <p:cNvPr id="20483" name="Fußzeilenplatzhalter 5"/>
          <p:cNvSpPr>
            <a:spLocks noGrp="1"/>
          </p:cNvSpPr>
          <p:nvPr>
            <p:ph type="ftr" sz="quarter" idx="11"/>
          </p:nvPr>
        </p:nvSpPr>
        <p:spPr>
          <a:noFill/>
        </p:spPr>
        <p:txBody>
          <a:bodyPr/>
          <a:lstStyle/>
          <a:p>
            <a:r>
              <a:rPr lang="de-DE"/>
              <a:t>QM in der BT</a:t>
            </a:r>
          </a:p>
        </p:txBody>
      </p:sp>
      <p:sp>
        <p:nvSpPr>
          <p:cNvPr id="20484" name="Foliennummernplatzhalter 6"/>
          <p:cNvSpPr>
            <a:spLocks noGrp="1"/>
          </p:cNvSpPr>
          <p:nvPr>
            <p:ph type="sldNum" sz="quarter" idx="12"/>
          </p:nvPr>
        </p:nvSpPr>
        <p:spPr>
          <a:noFill/>
        </p:spPr>
        <p:txBody>
          <a:bodyPr/>
          <a:lstStyle/>
          <a:p>
            <a:fld id="{7937AE0B-CA14-4045-B8AF-717B323F122B}" type="slidenum">
              <a:rPr lang="de-DE" smtClean="0"/>
              <a:pPr/>
              <a:t>15</a:t>
            </a:fld>
            <a:endParaRPr lang="de-DE" smtClean="0"/>
          </a:p>
        </p:txBody>
      </p:sp>
      <p:sp>
        <p:nvSpPr>
          <p:cNvPr id="20485" name="Rectangle 3"/>
          <p:cNvSpPr>
            <a:spLocks noGrp="1" noChangeArrowheads="1"/>
          </p:cNvSpPr>
          <p:nvPr>
            <p:ph type="title"/>
          </p:nvPr>
        </p:nvSpPr>
        <p:spPr>
          <a:xfrm>
            <a:off x="457200" y="404813"/>
            <a:ext cx="5627688" cy="503237"/>
          </a:xfrm>
          <a:noFill/>
        </p:spPr>
        <p:txBody>
          <a:bodyPr/>
          <a:lstStyle/>
          <a:p>
            <a:pPr eaLnBrk="1" hangingPunct="1"/>
            <a:r>
              <a:rPr lang="de-DE" smtClean="0"/>
              <a:t>Vergleichende Analyse</a:t>
            </a:r>
          </a:p>
        </p:txBody>
      </p:sp>
      <p:sp>
        <p:nvSpPr>
          <p:cNvPr id="20486"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PDCA| KPI| </a:t>
            </a:r>
            <a:r>
              <a:rPr lang="de-DE" sz="1000">
                <a:latin typeface="Franklin Gothic Medium" pitchFamily="34" charset="0"/>
              </a:rPr>
              <a:t>Benchmark</a:t>
            </a:r>
            <a:r>
              <a:rPr lang="de-DE" sz="1000">
                <a:solidFill>
                  <a:srgbClr val="9B9FA0"/>
                </a:solidFill>
                <a:latin typeface="Franklin Gothic Medium" pitchFamily="34" charset="0"/>
              </a:rPr>
              <a:t> | Zusammenfassung</a:t>
            </a:r>
          </a:p>
        </p:txBody>
      </p:sp>
      <p:sp>
        <p:nvSpPr>
          <p:cNvPr id="20487"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20488"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20489"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20490"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20491"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20492"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20493"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20494"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20495"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20496"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0497"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0498"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0499"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01	Qualitätsmanagement</a:t>
            </a:r>
          </a:p>
        </p:txBody>
      </p:sp>
      <p:sp>
        <p:nvSpPr>
          <p:cNvPr id="20500"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02	Vision, Mission, Werte, Konzept</a:t>
            </a:r>
          </a:p>
        </p:txBody>
      </p:sp>
      <p:sp>
        <p:nvSpPr>
          <p:cNvPr id="20501"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03	Konzepte in der Bewegungstherapie</a:t>
            </a:r>
          </a:p>
        </p:txBody>
      </p:sp>
      <p:sp>
        <p:nvSpPr>
          <p:cNvPr id="20502"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04	Plan-Do-Check-Act</a:t>
            </a:r>
          </a:p>
        </p:txBody>
      </p:sp>
      <p:sp>
        <p:nvSpPr>
          <p:cNvPr id="20503"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20504"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20505"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0506"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05	Key Performance Indikatoren</a:t>
            </a:r>
          </a:p>
        </p:txBody>
      </p:sp>
      <p:sp>
        <p:nvSpPr>
          <p:cNvPr id="20507"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20508"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20509"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0510"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06	Benchmark</a:t>
            </a:r>
          </a:p>
        </p:txBody>
      </p:sp>
      <p:sp>
        <p:nvSpPr>
          <p:cNvPr id="20511"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20512"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20513"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0514"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umsplatzhalter 4"/>
          <p:cNvSpPr>
            <a:spLocks noGrp="1"/>
          </p:cNvSpPr>
          <p:nvPr>
            <p:ph type="dt" sz="quarter" idx="10"/>
          </p:nvPr>
        </p:nvSpPr>
        <p:spPr>
          <a:noFill/>
        </p:spPr>
        <p:txBody>
          <a:bodyPr/>
          <a:lstStyle/>
          <a:p>
            <a:r>
              <a:rPr lang="de-DE"/>
              <a:t>24. April 2009</a:t>
            </a:r>
          </a:p>
        </p:txBody>
      </p:sp>
      <p:sp>
        <p:nvSpPr>
          <p:cNvPr id="21507" name="Fußzeilenplatzhalter 5"/>
          <p:cNvSpPr>
            <a:spLocks noGrp="1"/>
          </p:cNvSpPr>
          <p:nvPr>
            <p:ph type="ftr" sz="quarter" idx="11"/>
          </p:nvPr>
        </p:nvSpPr>
        <p:spPr>
          <a:noFill/>
        </p:spPr>
        <p:txBody>
          <a:bodyPr/>
          <a:lstStyle/>
          <a:p>
            <a:r>
              <a:rPr lang="de-DE"/>
              <a:t>QM in der BT</a:t>
            </a:r>
          </a:p>
        </p:txBody>
      </p:sp>
      <p:sp>
        <p:nvSpPr>
          <p:cNvPr id="21508" name="Foliennummernplatzhalter 6"/>
          <p:cNvSpPr>
            <a:spLocks noGrp="1"/>
          </p:cNvSpPr>
          <p:nvPr>
            <p:ph type="sldNum" sz="quarter" idx="12"/>
          </p:nvPr>
        </p:nvSpPr>
        <p:spPr>
          <a:noFill/>
        </p:spPr>
        <p:txBody>
          <a:bodyPr/>
          <a:lstStyle/>
          <a:p>
            <a:fld id="{04102183-24BF-4CE9-8FB1-E633E08B017F}" type="slidenum">
              <a:rPr lang="de-DE" smtClean="0"/>
              <a:pPr/>
              <a:t>16</a:t>
            </a:fld>
            <a:endParaRPr lang="de-DE" smtClean="0"/>
          </a:p>
        </p:txBody>
      </p:sp>
      <p:sp>
        <p:nvSpPr>
          <p:cNvPr id="21509"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Vergleichende Analyse</a:t>
            </a:r>
            <a:endParaRPr lang="de-DE" smtClean="0"/>
          </a:p>
        </p:txBody>
      </p:sp>
      <p:sp>
        <p:nvSpPr>
          <p:cNvPr id="21510"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PDCA| KPI| </a:t>
            </a:r>
            <a:r>
              <a:rPr lang="de-DE" sz="1000">
                <a:latin typeface="Franklin Gothic Medium" pitchFamily="34" charset="0"/>
              </a:rPr>
              <a:t>Benchmark</a:t>
            </a:r>
            <a:r>
              <a:rPr lang="de-DE" sz="1000">
                <a:solidFill>
                  <a:srgbClr val="9B9FA0"/>
                </a:solidFill>
                <a:latin typeface="Franklin Gothic Medium" pitchFamily="34" charset="0"/>
              </a:rPr>
              <a:t> | Zusammenfassung</a:t>
            </a:r>
          </a:p>
        </p:txBody>
      </p:sp>
      <p:sp>
        <p:nvSpPr>
          <p:cNvPr id="35" name="Rectangle 8"/>
          <p:cNvSpPr txBox="1">
            <a:spLocks noChangeArrowheads="1"/>
          </p:cNvSpPr>
          <p:nvPr/>
        </p:nvSpPr>
        <p:spPr bwMode="gray">
          <a:xfrm>
            <a:off x="428625" y="1428750"/>
            <a:ext cx="8280400" cy="5143500"/>
          </a:xfrm>
          <a:prstGeom prst="rect">
            <a:avLst/>
          </a:prstGeom>
          <a:noFill/>
          <a:ln w="9525" algn="ctr">
            <a:noFill/>
            <a:miter lim="800000"/>
            <a:headEnd/>
            <a:tailEnd/>
          </a:ln>
        </p:spPr>
        <p:txBody>
          <a:bodyPr lIns="0" tIns="0" rIns="0"/>
          <a:lstStyle/>
          <a:p>
            <a:pPr marL="458788" lvl="2" indent="-458788" algn="l">
              <a:spcBef>
                <a:spcPct val="20000"/>
              </a:spcBef>
              <a:spcAft>
                <a:spcPct val="20000"/>
              </a:spcAft>
              <a:buClr>
                <a:srgbClr val="006414"/>
              </a:buClr>
              <a:buFont typeface="Arial" pitchFamily="34" charset="0"/>
              <a:buChar char="•"/>
              <a:tabLst>
                <a:tab pos="444500" algn="l"/>
              </a:tabLst>
              <a:defRPr/>
            </a:pPr>
            <a:r>
              <a:rPr lang="de-DE" dirty="0">
                <a:solidFill>
                  <a:schemeClr val="accent2"/>
                </a:solidFill>
                <a:latin typeface="+mn-lt"/>
              </a:rPr>
              <a:t>Durch eine Standardisierung der Bewegungstherapie, einschließlich der Erhebung von Schlüsselmesszahlen können ggf.:</a:t>
            </a:r>
          </a:p>
          <a:p>
            <a:pPr marL="622300" lvl="2" indent="-163513" algn="l">
              <a:spcBef>
                <a:spcPct val="20000"/>
              </a:spcBef>
              <a:spcAft>
                <a:spcPct val="20000"/>
              </a:spcAft>
              <a:buClr>
                <a:srgbClr val="006414"/>
              </a:buClr>
              <a:buFont typeface="Arial" pitchFamily="34" charset="0"/>
              <a:buChar char="•"/>
              <a:defRPr/>
            </a:pPr>
            <a:r>
              <a:rPr lang="de-DE" sz="1600" b="1" dirty="0"/>
              <a:t>innerhalb einer Einrichtungen:</a:t>
            </a:r>
          </a:p>
          <a:p>
            <a:pPr marL="1079500" lvl="3" indent="-163513" algn="l">
              <a:spcBef>
                <a:spcPct val="20000"/>
              </a:spcBef>
              <a:spcAft>
                <a:spcPct val="20000"/>
              </a:spcAft>
              <a:buClr>
                <a:srgbClr val="006414"/>
              </a:buClr>
              <a:buFont typeface="Arial" pitchFamily="34" charset="0"/>
              <a:buChar char="•"/>
              <a:defRPr/>
            </a:pPr>
            <a:r>
              <a:rPr lang="de-DE" sz="1600" dirty="0"/>
              <a:t> verschiedene Therapieverfahren bzw. deren Erfolg bei bestimmten Krankheitsbildern verglichen,</a:t>
            </a:r>
          </a:p>
          <a:p>
            <a:pPr marL="1079500" lvl="3" indent="-163513" algn="l">
              <a:spcBef>
                <a:spcPct val="20000"/>
              </a:spcBef>
              <a:spcAft>
                <a:spcPct val="20000"/>
              </a:spcAft>
              <a:buClr>
                <a:srgbClr val="006414"/>
              </a:buClr>
              <a:buFont typeface="Arial" pitchFamily="34" charset="0"/>
              <a:buChar char="•"/>
              <a:defRPr/>
            </a:pPr>
            <a:r>
              <a:rPr lang="de-DE" sz="1600" dirty="0"/>
              <a:t>im Rückkopplungsverfahren Therapiestandards angepasst und</a:t>
            </a:r>
          </a:p>
          <a:p>
            <a:pPr marL="1079500" lvl="3" indent="-163513" algn="l">
              <a:spcBef>
                <a:spcPct val="20000"/>
              </a:spcBef>
              <a:spcAft>
                <a:spcPct val="20000"/>
              </a:spcAft>
              <a:buClr>
                <a:srgbClr val="006414"/>
              </a:buClr>
              <a:buFont typeface="Arial" pitchFamily="34" charset="0"/>
              <a:buChar char="•"/>
              <a:defRPr/>
            </a:pPr>
            <a:r>
              <a:rPr lang="de-DE" sz="1600" dirty="0"/>
              <a:t>Indikationsstellung zu bestimmten Therapieverfahren optimiert werden.</a:t>
            </a:r>
          </a:p>
          <a:p>
            <a:pPr marL="622300" lvl="2" indent="-163513" algn="l">
              <a:spcBef>
                <a:spcPct val="20000"/>
              </a:spcBef>
              <a:spcAft>
                <a:spcPct val="20000"/>
              </a:spcAft>
              <a:buClr>
                <a:srgbClr val="006414"/>
              </a:buClr>
              <a:buFont typeface="Arial" pitchFamily="34" charset="0"/>
              <a:buChar char="•"/>
              <a:defRPr/>
            </a:pPr>
            <a:r>
              <a:rPr lang="de-DE" sz="1600" b="1" dirty="0"/>
              <a:t>zwischen verschiedenen Einrichtungen</a:t>
            </a:r>
            <a:r>
              <a:rPr lang="de-DE" sz="1600" dirty="0"/>
              <a:t>:</a:t>
            </a:r>
          </a:p>
          <a:p>
            <a:pPr marL="1079500" lvl="3" indent="-163513" algn="l">
              <a:spcBef>
                <a:spcPct val="20000"/>
              </a:spcBef>
              <a:spcAft>
                <a:spcPct val="20000"/>
              </a:spcAft>
              <a:buClr>
                <a:srgbClr val="006414"/>
              </a:buClr>
              <a:buFont typeface="Arial" pitchFamily="34" charset="0"/>
              <a:buChar char="•"/>
              <a:defRPr/>
            </a:pPr>
            <a:r>
              <a:rPr lang="de-DE" sz="1600" dirty="0"/>
              <a:t> Wissenstransfers und Erfahrungsaustausch initiiert werden (</a:t>
            </a:r>
            <a:r>
              <a:rPr lang="en-US" sz="1600" dirty="0"/>
              <a:t>best </a:t>
            </a:r>
            <a:r>
              <a:rPr lang="en-GB" sz="1600" dirty="0"/>
              <a:t>practise</a:t>
            </a:r>
            <a:r>
              <a:rPr lang="en-US" sz="1600" dirty="0"/>
              <a:t> </a:t>
            </a:r>
            <a:r>
              <a:rPr lang="de-DE" sz="1600" dirty="0"/>
              <a:t>Lösungen) ,</a:t>
            </a:r>
          </a:p>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Diese systematisierten Vorgehensweisen können durch Dokumentation und gemeinsame Veröffentlichung in einem festgelegten Studiendesign die Wirksamkeit nachweisen.</a:t>
            </a:r>
          </a:p>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Dies sind gesicherte Daten und Ergebnisse, die auch gegenüber Kostenträgern dann ein größeres Gewicht haben.</a:t>
            </a:r>
            <a:endParaRPr lang="de-DE"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 calcmode="lin" valueType="num">
                                      <p:cBhvr>
                                        <p:cTn id="7" dur="1000" fill="hold"/>
                                        <p:tgtEl>
                                          <p:spTgt spid="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5">
                                            <p:txEl>
                                              <p:pRg st="0" end="0"/>
                                            </p:txEl>
                                          </p:spTgt>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35">
                                            <p:txEl>
                                              <p:pRg st="1" end="1"/>
                                            </p:txEl>
                                          </p:spTgt>
                                        </p:tgtEl>
                                        <p:attrNameLst>
                                          <p:attrName>style.visibility</p:attrName>
                                        </p:attrNameLst>
                                      </p:cBhvr>
                                      <p:to>
                                        <p:strVal val="visible"/>
                                      </p:to>
                                    </p:set>
                                    <p:anim calcmode="lin" valueType="num">
                                      <p:cBhvr>
                                        <p:cTn id="13" dur="1000" fill="hold"/>
                                        <p:tgtEl>
                                          <p:spTgt spid="35">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35">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5">
                                            <p:txEl>
                                              <p:pRg st="1" end="1"/>
                                            </p:txEl>
                                          </p:spTgt>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35">
                                            <p:txEl>
                                              <p:pRg st="2" end="2"/>
                                            </p:txEl>
                                          </p:spTgt>
                                        </p:tgtEl>
                                        <p:attrNameLst>
                                          <p:attrName>style.visibility</p:attrName>
                                        </p:attrNameLst>
                                      </p:cBhvr>
                                      <p:to>
                                        <p:strVal val="visible"/>
                                      </p:to>
                                    </p:set>
                                    <p:animEffect transition="in" filter="wipe(down)">
                                      <p:cBhvr>
                                        <p:cTn id="19" dur="500"/>
                                        <p:tgtEl>
                                          <p:spTgt spid="35">
                                            <p:txEl>
                                              <p:pRg st="2" end="2"/>
                                            </p:txEl>
                                          </p:spTgt>
                                        </p:tgtEl>
                                      </p:cBhvr>
                                    </p:animEffect>
                                  </p:childTnLst>
                                </p:cTn>
                              </p:par>
                            </p:childTnLst>
                          </p:cTn>
                        </p:par>
                        <p:par>
                          <p:cTn id="20" fill="hold">
                            <p:stCondLst>
                              <p:cond delay="2500"/>
                            </p:stCondLst>
                            <p:childTnLst>
                              <p:par>
                                <p:cTn id="21" presetID="22" presetClass="entr" presetSubtype="4" fill="hold"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wipe(down)">
                                      <p:cBhvr>
                                        <p:cTn id="23" dur="500"/>
                                        <p:tgtEl>
                                          <p:spTgt spid="35">
                                            <p:txEl>
                                              <p:pRg st="3" end="3"/>
                                            </p:txEl>
                                          </p:spTgt>
                                        </p:tgtEl>
                                      </p:cBhvr>
                                    </p:animEffect>
                                  </p:childTnLst>
                                </p:cTn>
                              </p:par>
                            </p:childTnLst>
                          </p:cTn>
                        </p:par>
                        <p:par>
                          <p:cTn id="24" fill="hold">
                            <p:stCondLst>
                              <p:cond delay="3000"/>
                            </p:stCondLst>
                            <p:childTnLst>
                              <p:par>
                                <p:cTn id="25" presetID="22" presetClass="entr" presetSubtype="4" fill="hold" nodeType="afterEffect">
                                  <p:stCondLst>
                                    <p:cond delay="0"/>
                                  </p:stCondLst>
                                  <p:childTnLst>
                                    <p:set>
                                      <p:cBhvr>
                                        <p:cTn id="26" dur="1" fill="hold">
                                          <p:stCondLst>
                                            <p:cond delay="0"/>
                                          </p:stCondLst>
                                        </p:cTn>
                                        <p:tgtEl>
                                          <p:spTgt spid="35">
                                            <p:txEl>
                                              <p:pRg st="4" end="4"/>
                                            </p:txEl>
                                          </p:spTgt>
                                        </p:tgtEl>
                                        <p:attrNameLst>
                                          <p:attrName>style.visibility</p:attrName>
                                        </p:attrNameLst>
                                      </p:cBhvr>
                                      <p:to>
                                        <p:strVal val="visible"/>
                                      </p:to>
                                    </p:set>
                                    <p:animEffect transition="in" filter="wipe(down)">
                                      <p:cBhvr>
                                        <p:cTn id="27" dur="500"/>
                                        <p:tgtEl>
                                          <p:spTgt spid="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35">
                                            <p:txEl>
                                              <p:pRg st="5" end="5"/>
                                            </p:txEl>
                                          </p:spTgt>
                                        </p:tgtEl>
                                        <p:attrNameLst>
                                          <p:attrName>style.visibility</p:attrName>
                                        </p:attrNameLst>
                                      </p:cBhvr>
                                      <p:to>
                                        <p:strVal val="visible"/>
                                      </p:to>
                                    </p:set>
                                    <p:anim calcmode="lin" valueType="num">
                                      <p:cBhvr>
                                        <p:cTn id="32" dur="1000" fill="hold"/>
                                        <p:tgtEl>
                                          <p:spTgt spid="35">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35">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35">
                                            <p:txEl>
                                              <p:pRg st="5" end="5"/>
                                            </p:txEl>
                                          </p:spTgt>
                                        </p:tgtEl>
                                      </p:cBhvr>
                                    </p:animEffect>
                                  </p:childTnLst>
                                </p:cTn>
                              </p:par>
                            </p:childTnLst>
                          </p:cTn>
                        </p:par>
                        <p:par>
                          <p:cTn id="35" fill="hold">
                            <p:stCondLst>
                              <p:cond delay="1000"/>
                            </p:stCondLst>
                            <p:childTnLst>
                              <p:par>
                                <p:cTn id="36" presetID="22" presetClass="entr" presetSubtype="4" fill="hold" nodeType="afterEffect">
                                  <p:stCondLst>
                                    <p:cond delay="0"/>
                                  </p:stCondLst>
                                  <p:childTnLst>
                                    <p:set>
                                      <p:cBhvr>
                                        <p:cTn id="37" dur="1" fill="hold">
                                          <p:stCondLst>
                                            <p:cond delay="0"/>
                                          </p:stCondLst>
                                        </p:cTn>
                                        <p:tgtEl>
                                          <p:spTgt spid="35">
                                            <p:txEl>
                                              <p:pRg st="6" end="6"/>
                                            </p:txEl>
                                          </p:spTgt>
                                        </p:tgtEl>
                                        <p:attrNameLst>
                                          <p:attrName>style.visibility</p:attrName>
                                        </p:attrNameLst>
                                      </p:cBhvr>
                                      <p:to>
                                        <p:strVal val="visible"/>
                                      </p:to>
                                    </p:set>
                                    <p:animEffect transition="in" filter="wipe(down)">
                                      <p:cBhvr>
                                        <p:cTn id="38" dur="500"/>
                                        <p:tgtEl>
                                          <p:spTgt spid="35">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nodeType="clickEffect">
                                  <p:stCondLst>
                                    <p:cond delay="0"/>
                                  </p:stCondLst>
                                  <p:childTnLst>
                                    <p:set>
                                      <p:cBhvr>
                                        <p:cTn id="42" dur="1" fill="hold">
                                          <p:stCondLst>
                                            <p:cond delay="0"/>
                                          </p:stCondLst>
                                        </p:cTn>
                                        <p:tgtEl>
                                          <p:spTgt spid="35">
                                            <p:txEl>
                                              <p:pRg st="7" end="7"/>
                                            </p:txEl>
                                          </p:spTgt>
                                        </p:tgtEl>
                                        <p:attrNameLst>
                                          <p:attrName>style.visibility</p:attrName>
                                        </p:attrNameLst>
                                      </p:cBhvr>
                                      <p:to>
                                        <p:strVal val="visible"/>
                                      </p:to>
                                    </p:set>
                                    <p:anim calcmode="lin" valueType="num">
                                      <p:cBhvr>
                                        <p:cTn id="43" dur="1000" fill="hold"/>
                                        <p:tgtEl>
                                          <p:spTgt spid="35">
                                            <p:txEl>
                                              <p:pRg st="7" end="7"/>
                                            </p:txEl>
                                          </p:spTgt>
                                        </p:tgtEl>
                                        <p:attrNameLst>
                                          <p:attrName>ppt_w</p:attrName>
                                        </p:attrNameLst>
                                      </p:cBhvr>
                                      <p:tavLst>
                                        <p:tav tm="0">
                                          <p:val>
                                            <p:strVal val="#ppt_w*0.70"/>
                                          </p:val>
                                        </p:tav>
                                        <p:tav tm="100000">
                                          <p:val>
                                            <p:strVal val="#ppt_w"/>
                                          </p:val>
                                        </p:tav>
                                      </p:tavLst>
                                    </p:anim>
                                    <p:anim calcmode="lin" valueType="num">
                                      <p:cBhvr>
                                        <p:cTn id="44" dur="1000" fill="hold"/>
                                        <p:tgtEl>
                                          <p:spTgt spid="35">
                                            <p:txEl>
                                              <p:pRg st="7" end="7"/>
                                            </p:txEl>
                                          </p:spTgt>
                                        </p:tgtEl>
                                        <p:attrNameLst>
                                          <p:attrName>ppt_h</p:attrName>
                                        </p:attrNameLst>
                                      </p:cBhvr>
                                      <p:tavLst>
                                        <p:tav tm="0">
                                          <p:val>
                                            <p:strVal val="#ppt_h"/>
                                          </p:val>
                                        </p:tav>
                                        <p:tav tm="100000">
                                          <p:val>
                                            <p:strVal val="#ppt_h"/>
                                          </p:val>
                                        </p:tav>
                                      </p:tavLst>
                                    </p:anim>
                                    <p:animEffect transition="in" filter="fade">
                                      <p:cBhvr>
                                        <p:cTn id="45" dur="1000"/>
                                        <p:tgtEl>
                                          <p:spTgt spid="35">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nodeType="clickEffect">
                                  <p:stCondLst>
                                    <p:cond delay="0"/>
                                  </p:stCondLst>
                                  <p:childTnLst>
                                    <p:set>
                                      <p:cBhvr>
                                        <p:cTn id="49" dur="1" fill="hold">
                                          <p:stCondLst>
                                            <p:cond delay="0"/>
                                          </p:stCondLst>
                                        </p:cTn>
                                        <p:tgtEl>
                                          <p:spTgt spid="35">
                                            <p:txEl>
                                              <p:pRg st="8" end="8"/>
                                            </p:txEl>
                                          </p:spTgt>
                                        </p:tgtEl>
                                        <p:attrNameLst>
                                          <p:attrName>style.visibility</p:attrName>
                                        </p:attrNameLst>
                                      </p:cBhvr>
                                      <p:to>
                                        <p:strVal val="visible"/>
                                      </p:to>
                                    </p:set>
                                    <p:anim calcmode="lin" valueType="num">
                                      <p:cBhvr>
                                        <p:cTn id="50" dur="1000" fill="hold"/>
                                        <p:tgtEl>
                                          <p:spTgt spid="35">
                                            <p:txEl>
                                              <p:pRg st="8" end="8"/>
                                            </p:txEl>
                                          </p:spTgt>
                                        </p:tgtEl>
                                        <p:attrNameLst>
                                          <p:attrName>ppt_w</p:attrName>
                                        </p:attrNameLst>
                                      </p:cBhvr>
                                      <p:tavLst>
                                        <p:tav tm="0">
                                          <p:val>
                                            <p:strVal val="#ppt_w*0.70"/>
                                          </p:val>
                                        </p:tav>
                                        <p:tav tm="100000">
                                          <p:val>
                                            <p:strVal val="#ppt_w"/>
                                          </p:val>
                                        </p:tav>
                                      </p:tavLst>
                                    </p:anim>
                                    <p:anim calcmode="lin" valueType="num">
                                      <p:cBhvr>
                                        <p:cTn id="51" dur="1000" fill="hold"/>
                                        <p:tgtEl>
                                          <p:spTgt spid="35">
                                            <p:txEl>
                                              <p:pRg st="8" end="8"/>
                                            </p:txEl>
                                          </p:spTgt>
                                        </p:tgtEl>
                                        <p:attrNameLst>
                                          <p:attrName>ppt_h</p:attrName>
                                        </p:attrNameLst>
                                      </p:cBhvr>
                                      <p:tavLst>
                                        <p:tav tm="0">
                                          <p:val>
                                            <p:strVal val="#ppt_h"/>
                                          </p:val>
                                        </p:tav>
                                        <p:tav tm="100000">
                                          <p:val>
                                            <p:strVal val="#ppt_h"/>
                                          </p:val>
                                        </p:tav>
                                      </p:tavLst>
                                    </p:anim>
                                    <p:animEffect transition="in" filter="fade">
                                      <p:cBhvr>
                                        <p:cTn id="52" dur="1000"/>
                                        <p:tgtEl>
                                          <p:spTgt spid="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umsplatzhalter 4"/>
          <p:cNvSpPr>
            <a:spLocks noGrp="1"/>
          </p:cNvSpPr>
          <p:nvPr>
            <p:ph type="dt" sz="quarter" idx="10"/>
          </p:nvPr>
        </p:nvSpPr>
        <p:spPr>
          <a:noFill/>
        </p:spPr>
        <p:txBody>
          <a:bodyPr/>
          <a:lstStyle/>
          <a:p>
            <a:r>
              <a:rPr lang="de-DE"/>
              <a:t>24. April 2009</a:t>
            </a:r>
          </a:p>
        </p:txBody>
      </p:sp>
      <p:sp>
        <p:nvSpPr>
          <p:cNvPr id="22531" name="Fußzeilenplatzhalter 5"/>
          <p:cNvSpPr>
            <a:spLocks noGrp="1"/>
          </p:cNvSpPr>
          <p:nvPr>
            <p:ph type="ftr" sz="quarter" idx="11"/>
          </p:nvPr>
        </p:nvSpPr>
        <p:spPr>
          <a:noFill/>
        </p:spPr>
        <p:txBody>
          <a:bodyPr/>
          <a:lstStyle/>
          <a:p>
            <a:r>
              <a:rPr lang="de-DE"/>
              <a:t>QM in der BT</a:t>
            </a:r>
          </a:p>
        </p:txBody>
      </p:sp>
      <p:sp>
        <p:nvSpPr>
          <p:cNvPr id="22532" name="Foliennummernplatzhalter 6"/>
          <p:cNvSpPr>
            <a:spLocks noGrp="1"/>
          </p:cNvSpPr>
          <p:nvPr>
            <p:ph type="sldNum" sz="quarter" idx="12"/>
          </p:nvPr>
        </p:nvSpPr>
        <p:spPr>
          <a:noFill/>
        </p:spPr>
        <p:txBody>
          <a:bodyPr/>
          <a:lstStyle/>
          <a:p>
            <a:fld id="{69C4E466-D31F-46BC-8C49-38CD584AAD12}" type="slidenum">
              <a:rPr lang="de-DE" smtClean="0"/>
              <a:pPr/>
              <a:t>17</a:t>
            </a:fld>
            <a:endParaRPr lang="de-DE" smtClean="0"/>
          </a:p>
        </p:txBody>
      </p:sp>
      <p:sp>
        <p:nvSpPr>
          <p:cNvPr id="22533" name="Rectangle 3"/>
          <p:cNvSpPr>
            <a:spLocks noGrp="1" noChangeArrowheads="1"/>
          </p:cNvSpPr>
          <p:nvPr>
            <p:ph type="title"/>
          </p:nvPr>
        </p:nvSpPr>
        <p:spPr>
          <a:xfrm>
            <a:off x="457200" y="404813"/>
            <a:ext cx="5627688" cy="503237"/>
          </a:xfrm>
          <a:noFill/>
        </p:spPr>
        <p:txBody>
          <a:bodyPr/>
          <a:lstStyle/>
          <a:p>
            <a:pPr eaLnBrk="1" hangingPunct="1"/>
            <a:r>
              <a:rPr lang="de-DE" smtClean="0"/>
              <a:t>Zusammenfassung</a:t>
            </a:r>
          </a:p>
        </p:txBody>
      </p:sp>
      <p:sp>
        <p:nvSpPr>
          <p:cNvPr id="22534"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PDCA| KPI| Benchmark | </a:t>
            </a:r>
            <a:r>
              <a:rPr lang="de-DE" sz="1000">
                <a:latin typeface="Franklin Gothic Medium" pitchFamily="34" charset="0"/>
              </a:rPr>
              <a:t>Zusammenfassung</a:t>
            </a:r>
          </a:p>
        </p:txBody>
      </p:sp>
      <p:sp>
        <p:nvSpPr>
          <p:cNvPr id="22535"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22536"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22537"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22538"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22539"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22540"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22541"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22542"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22543"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22544"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2545"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2546"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2547"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01	Qualitätsmanagement</a:t>
            </a:r>
          </a:p>
        </p:txBody>
      </p:sp>
      <p:sp>
        <p:nvSpPr>
          <p:cNvPr id="22548"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02	Vision, Mission, Werte, Konzept</a:t>
            </a:r>
          </a:p>
        </p:txBody>
      </p:sp>
      <p:sp>
        <p:nvSpPr>
          <p:cNvPr id="22549"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03	Konzepte in der Bewegungstherapie</a:t>
            </a:r>
          </a:p>
        </p:txBody>
      </p:sp>
      <p:sp>
        <p:nvSpPr>
          <p:cNvPr id="22550"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04	Plan-Do-Check-Act</a:t>
            </a:r>
          </a:p>
        </p:txBody>
      </p:sp>
      <p:sp>
        <p:nvSpPr>
          <p:cNvPr id="22551"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22552"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22553"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2554"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05	Key Performance Indikatoren</a:t>
            </a:r>
          </a:p>
        </p:txBody>
      </p:sp>
      <p:sp>
        <p:nvSpPr>
          <p:cNvPr id="22555"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22556"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22557"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2558"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06	Benchmark</a:t>
            </a:r>
          </a:p>
        </p:txBody>
      </p:sp>
      <p:sp>
        <p:nvSpPr>
          <p:cNvPr id="22559"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22560"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22561"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22562"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umsplatzhalter 4"/>
          <p:cNvSpPr>
            <a:spLocks noGrp="1"/>
          </p:cNvSpPr>
          <p:nvPr>
            <p:ph type="dt" sz="quarter" idx="10"/>
          </p:nvPr>
        </p:nvSpPr>
        <p:spPr>
          <a:noFill/>
        </p:spPr>
        <p:txBody>
          <a:bodyPr/>
          <a:lstStyle/>
          <a:p>
            <a:r>
              <a:rPr lang="de-DE"/>
              <a:t>24. April 2009</a:t>
            </a:r>
          </a:p>
        </p:txBody>
      </p:sp>
      <p:sp>
        <p:nvSpPr>
          <p:cNvPr id="23555" name="Fußzeilenplatzhalter 5"/>
          <p:cNvSpPr>
            <a:spLocks noGrp="1"/>
          </p:cNvSpPr>
          <p:nvPr>
            <p:ph type="ftr" sz="quarter" idx="11"/>
          </p:nvPr>
        </p:nvSpPr>
        <p:spPr>
          <a:noFill/>
        </p:spPr>
        <p:txBody>
          <a:bodyPr/>
          <a:lstStyle/>
          <a:p>
            <a:r>
              <a:rPr lang="de-DE"/>
              <a:t>QM in der BT</a:t>
            </a:r>
          </a:p>
        </p:txBody>
      </p:sp>
      <p:sp>
        <p:nvSpPr>
          <p:cNvPr id="23556" name="Foliennummernplatzhalter 6"/>
          <p:cNvSpPr>
            <a:spLocks noGrp="1"/>
          </p:cNvSpPr>
          <p:nvPr>
            <p:ph type="sldNum" sz="quarter" idx="12"/>
          </p:nvPr>
        </p:nvSpPr>
        <p:spPr>
          <a:noFill/>
        </p:spPr>
        <p:txBody>
          <a:bodyPr/>
          <a:lstStyle/>
          <a:p>
            <a:fld id="{FDA97ACF-B619-4BAF-A582-1CD0C9FB9EF2}" type="slidenum">
              <a:rPr lang="de-DE" smtClean="0"/>
              <a:pPr/>
              <a:t>18</a:t>
            </a:fld>
            <a:endParaRPr lang="de-DE" smtClean="0"/>
          </a:p>
        </p:txBody>
      </p:sp>
      <p:sp>
        <p:nvSpPr>
          <p:cNvPr id="23557"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Zusammenfassung</a:t>
            </a:r>
            <a:endParaRPr lang="de-DE" smtClean="0"/>
          </a:p>
        </p:txBody>
      </p:sp>
      <p:sp>
        <p:nvSpPr>
          <p:cNvPr id="23558"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Konzepte BT| PDCA| KPI| Benchmark | </a:t>
            </a:r>
            <a:r>
              <a:rPr lang="de-DE" sz="1000">
                <a:latin typeface="Franklin Gothic Medium" pitchFamily="34" charset="0"/>
              </a:rPr>
              <a:t>Zusammenfassung</a:t>
            </a:r>
          </a:p>
        </p:txBody>
      </p:sp>
      <p:sp>
        <p:nvSpPr>
          <p:cNvPr id="35" name="Rectangle 8"/>
          <p:cNvSpPr txBox="1">
            <a:spLocks noChangeArrowheads="1"/>
          </p:cNvSpPr>
          <p:nvPr/>
        </p:nvSpPr>
        <p:spPr bwMode="gray">
          <a:xfrm>
            <a:off x="428625" y="1428750"/>
            <a:ext cx="8280400" cy="5143500"/>
          </a:xfrm>
          <a:prstGeom prst="rect">
            <a:avLst/>
          </a:prstGeom>
          <a:noFill/>
          <a:ln w="9525" algn="ctr">
            <a:noFill/>
            <a:miter lim="800000"/>
            <a:headEnd/>
            <a:tailEnd/>
          </a:ln>
        </p:spPr>
        <p:txBody>
          <a:bodyPr lIns="0" tIns="0" rIns="0"/>
          <a:lstStyle/>
          <a:p>
            <a:pPr marL="458788" lvl="2" indent="-458788" algn="l">
              <a:spcBef>
                <a:spcPct val="20000"/>
              </a:spcBef>
              <a:spcAft>
                <a:spcPct val="20000"/>
              </a:spcAft>
              <a:buClr>
                <a:srgbClr val="006414"/>
              </a:buClr>
              <a:buFont typeface="Arial" pitchFamily="34" charset="0"/>
              <a:buChar char="•"/>
              <a:tabLst>
                <a:tab pos="444500" algn="l"/>
              </a:tabLst>
              <a:defRPr/>
            </a:pPr>
            <a:r>
              <a:rPr lang="de-DE" dirty="0">
                <a:solidFill>
                  <a:schemeClr val="accent2"/>
                </a:solidFill>
                <a:latin typeface="+mn-lt"/>
              </a:rPr>
              <a:t>Qualitätsmanagement und deren Methodik ist die Struktur einer systematischen Vorgehensweise </a:t>
            </a:r>
          </a:p>
          <a:p>
            <a:pPr marL="458788" lvl="2" indent="-458788" algn="l">
              <a:spcBef>
                <a:spcPct val="20000"/>
              </a:spcBef>
              <a:spcAft>
                <a:spcPct val="20000"/>
              </a:spcAft>
              <a:buClr>
                <a:srgbClr val="006414"/>
              </a:buClr>
              <a:buFont typeface="Arial" pitchFamily="34" charset="0"/>
              <a:buChar char="•"/>
              <a:tabLst>
                <a:tab pos="444500" algn="l"/>
              </a:tabLst>
              <a:defRPr/>
            </a:pPr>
            <a:r>
              <a:rPr lang="de-DE" dirty="0">
                <a:solidFill>
                  <a:schemeClr val="accent2"/>
                </a:solidFill>
                <a:latin typeface="+mn-lt"/>
              </a:rPr>
              <a:t>Bewegungstherapie als wichtiger Bestandteil aller therapeutischen Ansätze muss von der Gesamtausrichtung der Klinik abgeleitet werden</a:t>
            </a:r>
          </a:p>
          <a:p>
            <a:pPr marL="458788" lvl="2" indent="-458788" algn="l">
              <a:spcBef>
                <a:spcPct val="20000"/>
              </a:spcBef>
              <a:spcAft>
                <a:spcPct val="20000"/>
              </a:spcAft>
              <a:buClr>
                <a:srgbClr val="006414"/>
              </a:buClr>
              <a:buFont typeface="Arial" pitchFamily="34" charset="0"/>
              <a:buChar char="•"/>
              <a:tabLst>
                <a:tab pos="444500" algn="l"/>
              </a:tabLst>
              <a:defRPr/>
            </a:pPr>
            <a:r>
              <a:rPr lang="de-DE" dirty="0">
                <a:solidFill>
                  <a:schemeClr val="accent2"/>
                </a:solidFill>
                <a:latin typeface="+mn-lt"/>
              </a:rPr>
              <a:t>Rückkopplungen während der Therapie (ggf. Therapieanpassung) sollten wo möglich auch auf objektivierbaren Parametern beruhen</a:t>
            </a:r>
          </a:p>
          <a:p>
            <a:pPr marL="458788" lvl="2" indent="-458788" algn="l">
              <a:spcBef>
                <a:spcPct val="20000"/>
              </a:spcBef>
              <a:spcAft>
                <a:spcPct val="20000"/>
              </a:spcAft>
              <a:buClr>
                <a:srgbClr val="006414"/>
              </a:buClr>
              <a:buFont typeface="Arial" pitchFamily="34" charset="0"/>
              <a:buChar char="•"/>
              <a:tabLst>
                <a:tab pos="444500" algn="l"/>
              </a:tabLst>
              <a:defRPr/>
            </a:pPr>
            <a:r>
              <a:rPr lang="de-DE" dirty="0">
                <a:solidFill>
                  <a:schemeClr val="accent2"/>
                </a:solidFill>
                <a:latin typeface="+mn-lt"/>
              </a:rPr>
              <a:t>Die Gesamtheit aller Messwerte können/ sollten/ müssen in eine Optimierung des Konzeptes münden</a:t>
            </a:r>
          </a:p>
          <a:p>
            <a:pPr marL="458788" lvl="2" indent="-458788" algn="l">
              <a:spcBef>
                <a:spcPct val="20000"/>
              </a:spcBef>
              <a:spcAft>
                <a:spcPct val="20000"/>
              </a:spcAft>
              <a:buClr>
                <a:srgbClr val="006414"/>
              </a:buClr>
              <a:buFont typeface="Arial" pitchFamily="34" charset="0"/>
              <a:buChar char="•"/>
              <a:tabLst>
                <a:tab pos="444500" algn="l"/>
              </a:tabLst>
              <a:defRPr/>
            </a:pPr>
            <a:r>
              <a:rPr lang="de-DE" dirty="0">
                <a:solidFill>
                  <a:schemeClr val="accent2"/>
                </a:solidFill>
                <a:latin typeface="+mn-lt"/>
              </a:rPr>
              <a:t>Aus der systematischen Vorgehensweise ergibt sich ein interner kontinuierlicher Verbesserungsprozess (KVP) und durch Benchmark, sowie von einander lernen, ein </a:t>
            </a:r>
            <a:r>
              <a:rPr lang="en-GB" dirty="0">
                <a:solidFill>
                  <a:schemeClr val="accent2"/>
                </a:solidFill>
                <a:latin typeface="+mn-lt"/>
              </a:rPr>
              <a:t>Best Practise</a:t>
            </a:r>
            <a:r>
              <a:rPr lang="de-DE" dirty="0">
                <a:solidFill>
                  <a:schemeClr val="accent2"/>
                </a:solidFill>
                <a:latin typeface="+mn-lt"/>
              </a:rPr>
              <a:t> Ansatz</a:t>
            </a:r>
          </a:p>
          <a:p>
            <a:pPr marL="458788" lvl="2" indent="-458788" algn="l">
              <a:spcBef>
                <a:spcPct val="20000"/>
              </a:spcBef>
              <a:spcAft>
                <a:spcPct val="20000"/>
              </a:spcAft>
              <a:buClr>
                <a:srgbClr val="006414"/>
              </a:buClr>
              <a:buFont typeface="Arial" pitchFamily="34" charset="0"/>
              <a:buChar char="•"/>
              <a:tabLst>
                <a:tab pos="444500" algn="l"/>
              </a:tabLst>
              <a:defRPr/>
            </a:pPr>
            <a:r>
              <a:rPr lang="de-DE" dirty="0">
                <a:solidFill>
                  <a:schemeClr val="accent2"/>
                </a:solidFill>
                <a:latin typeface="+mn-lt"/>
              </a:rPr>
              <a:t>Ein wichtiger und guter Therapieansatz kann sich durch Systematik in Zeiten von Kostendruck und „Streichungsmentalität“ aus sich selbst rechtfertigen und fachliche Akzeptanz sichern</a:t>
            </a:r>
            <a:endParaRPr lang="de-DE" sz="16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 calcmode="lin" valueType="num">
                                      <p:cBhvr>
                                        <p:cTn id="7" dur="5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5">
                                            <p:txEl>
                                              <p:pRg st="1" end="1"/>
                                            </p:txEl>
                                          </p:spTgt>
                                        </p:tgtEl>
                                        <p:attrNameLst>
                                          <p:attrName>style.visibility</p:attrName>
                                        </p:attrNameLst>
                                      </p:cBhvr>
                                      <p:to>
                                        <p:strVal val="visible"/>
                                      </p:to>
                                    </p:set>
                                    <p:anim calcmode="lin" valueType="num">
                                      <p:cBhvr>
                                        <p:cTn id="13" dur="500" fill="hold"/>
                                        <p:tgtEl>
                                          <p:spTgt spid="3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5">
                                            <p:txEl>
                                              <p:pRg st="2" end="2"/>
                                            </p:txEl>
                                          </p:spTgt>
                                        </p:tgtEl>
                                        <p:attrNameLst>
                                          <p:attrName>style.visibility</p:attrName>
                                        </p:attrNameLst>
                                      </p:cBhvr>
                                      <p:to>
                                        <p:strVal val="visible"/>
                                      </p:to>
                                    </p:set>
                                    <p:anim calcmode="lin" valueType="num">
                                      <p:cBhvr>
                                        <p:cTn id="19" dur="500" fill="hold"/>
                                        <p:tgtEl>
                                          <p:spTgt spid="3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5">
                                            <p:txEl>
                                              <p:pRg st="3" end="3"/>
                                            </p:txEl>
                                          </p:spTgt>
                                        </p:tgtEl>
                                        <p:attrNameLst>
                                          <p:attrName>style.visibility</p:attrName>
                                        </p:attrNameLst>
                                      </p:cBhvr>
                                      <p:to>
                                        <p:strVal val="visible"/>
                                      </p:to>
                                    </p:set>
                                    <p:anim calcmode="lin" valueType="num">
                                      <p:cBhvr>
                                        <p:cTn id="25" dur="500" fill="hold"/>
                                        <p:tgtEl>
                                          <p:spTgt spid="3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5">
                                            <p:txEl>
                                              <p:pRg st="4" end="4"/>
                                            </p:txEl>
                                          </p:spTgt>
                                        </p:tgtEl>
                                        <p:attrNameLst>
                                          <p:attrName>style.visibility</p:attrName>
                                        </p:attrNameLst>
                                      </p:cBhvr>
                                      <p:to>
                                        <p:strVal val="visible"/>
                                      </p:to>
                                    </p:set>
                                    <p:anim calcmode="lin" valueType="num">
                                      <p:cBhvr>
                                        <p:cTn id="31" dur="500" fill="hold"/>
                                        <p:tgtEl>
                                          <p:spTgt spid="3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5">
                                            <p:txEl>
                                              <p:pRg st="5" end="5"/>
                                            </p:txEl>
                                          </p:spTgt>
                                        </p:tgtEl>
                                        <p:attrNameLst>
                                          <p:attrName>style.visibility</p:attrName>
                                        </p:attrNameLst>
                                      </p:cBhvr>
                                      <p:to>
                                        <p:strVal val="visible"/>
                                      </p:to>
                                    </p:set>
                                    <p:anim calcmode="lin" valueType="num">
                                      <p:cBhvr>
                                        <p:cTn id="37" dur="500" fill="hold"/>
                                        <p:tgtEl>
                                          <p:spTgt spid="35">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5">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pPr eaLnBrk="1" hangingPunct="1"/>
            <a:r>
              <a:rPr lang="de-DE" smtClean="0"/>
              <a:t>Vielen Dank</a:t>
            </a:r>
            <a:br>
              <a:rPr lang="de-DE" smtClean="0"/>
            </a:br>
            <a:r>
              <a:rPr lang="de-DE" smtClean="0"/>
              <a:t>für Ihre Aufmerksamkeit</a:t>
            </a:r>
            <a:endParaRPr lang="en-US" smtClean="0"/>
          </a:p>
        </p:txBody>
      </p:sp>
      <p:sp>
        <p:nvSpPr>
          <p:cNvPr id="24579" name="Rectangle 3"/>
          <p:cNvSpPr>
            <a:spLocks noGrp="1" noChangeArrowheads="1"/>
          </p:cNvSpPr>
          <p:nvPr>
            <p:ph type="subTitle" idx="1"/>
          </p:nvPr>
        </p:nvSpPr>
        <p:spPr/>
        <p:txBody>
          <a:bodyPr/>
          <a:lstStyle/>
          <a:p>
            <a:pPr lvl="1" indent="0" eaLnBrk="1" hangingPunct="1"/>
            <a:r>
              <a:rPr lang="de-DE" sz="1600" smtClean="0">
                <a:latin typeface="Franklin Gothic Medium" pitchFamily="34" charset="0"/>
              </a:rPr>
              <a:t> </a:t>
            </a:r>
          </a:p>
        </p:txBody>
      </p:sp>
      <p:sp>
        <p:nvSpPr>
          <p:cNvPr id="24580" name="Rectangle 5"/>
          <p:cNvSpPr>
            <a:spLocks noChangeArrowheads="1"/>
          </p:cNvSpPr>
          <p:nvPr/>
        </p:nvSpPr>
        <p:spPr bwMode="gray">
          <a:xfrm>
            <a:off x="1979613" y="4005263"/>
            <a:ext cx="3592512" cy="963612"/>
          </a:xfrm>
          <a:prstGeom prst="rect">
            <a:avLst/>
          </a:prstGeom>
          <a:noFill/>
          <a:ln w="6350" algn="ctr">
            <a:noFill/>
            <a:miter lim="800000"/>
            <a:headEnd/>
            <a:tailEnd/>
          </a:ln>
        </p:spPr>
        <p:txBody>
          <a:bodyPr lIns="0" rIns="0" bIns="0" anchor="b"/>
          <a:lstStyle/>
          <a:p>
            <a:pPr algn="l">
              <a:spcBef>
                <a:spcPct val="15000"/>
              </a:spcBef>
              <a:spcAft>
                <a:spcPct val="15000"/>
              </a:spcAft>
              <a:buClrTx/>
              <a:tabLst>
                <a:tab pos="357188" algn="l"/>
              </a:tabLst>
            </a:pPr>
            <a:r>
              <a:rPr lang="de-DE" sz="1400"/>
              <a:t>Dr. Stephan Meister MBA</a:t>
            </a:r>
          </a:p>
          <a:p>
            <a:pPr algn="l">
              <a:spcBef>
                <a:spcPct val="15000"/>
              </a:spcBef>
              <a:spcAft>
                <a:spcPct val="15000"/>
              </a:spcAft>
              <a:buClrTx/>
              <a:tabLst>
                <a:tab pos="357188" algn="l"/>
              </a:tabLst>
            </a:pPr>
            <a:r>
              <a:rPr lang="de-DE" sz="1400"/>
              <a:t>Verwaltungsleiter</a:t>
            </a:r>
          </a:p>
          <a:p>
            <a:pPr algn="l">
              <a:spcBef>
                <a:spcPct val="15000"/>
              </a:spcBef>
              <a:spcAft>
                <a:spcPct val="15000"/>
              </a:spcAft>
              <a:buClrTx/>
              <a:tabLst>
                <a:tab pos="357188" algn="l"/>
              </a:tabLst>
            </a:pPr>
            <a:r>
              <a:rPr lang="de-DE" sz="1400"/>
              <a:t>Asklepios Klinik für Psychische Gesundheit</a:t>
            </a:r>
          </a:p>
          <a:p>
            <a:pPr algn="l">
              <a:spcBef>
                <a:spcPct val="15000"/>
              </a:spcBef>
              <a:spcAft>
                <a:spcPct val="15000"/>
              </a:spcAft>
              <a:buClrTx/>
              <a:tabLst>
                <a:tab pos="357188" algn="l"/>
              </a:tabLst>
            </a:pPr>
            <a:r>
              <a:rPr lang="de-DE" sz="1400"/>
              <a:t>Tel.	06103/ 912-4004</a:t>
            </a:r>
            <a:br>
              <a:rPr lang="de-DE" sz="1400"/>
            </a:br>
            <a:r>
              <a:rPr lang="de-DE" sz="1400"/>
              <a:t>Fax	06103/ 912-4304</a:t>
            </a:r>
            <a:br>
              <a:rPr lang="de-DE" sz="1400"/>
            </a:br>
            <a:r>
              <a:rPr lang="de-DE" sz="1400"/>
              <a:t>s.meister@asklepios.com</a:t>
            </a: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umsplatzhalter 4"/>
          <p:cNvSpPr>
            <a:spLocks noGrp="1"/>
          </p:cNvSpPr>
          <p:nvPr>
            <p:ph type="dt" sz="quarter" idx="10"/>
          </p:nvPr>
        </p:nvSpPr>
        <p:spPr>
          <a:noFill/>
        </p:spPr>
        <p:txBody>
          <a:bodyPr/>
          <a:lstStyle/>
          <a:p>
            <a:r>
              <a:rPr lang="de-DE"/>
              <a:t>24. April 2009</a:t>
            </a:r>
          </a:p>
        </p:txBody>
      </p:sp>
      <p:sp>
        <p:nvSpPr>
          <p:cNvPr id="7171" name="Fußzeilenplatzhalter 5"/>
          <p:cNvSpPr>
            <a:spLocks noGrp="1"/>
          </p:cNvSpPr>
          <p:nvPr>
            <p:ph type="ftr" sz="quarter" idx="11"/>
          </p:nvPr>
        </p:nvSpPr>
        <p:spPr>
          <a:noFill/>
        </p:spPr>
        <p:txBody>
          <a:bodyPr/>
          <a:lstStyle/>
          <a:p>
            <a:r>
              <a:rPr lang="de-DE"/>
              <a:t>QM in der BT</a:t>
            </a:r>
          </a:p>
        </p:txBody>
      </p:sp>
      <p:sp>
        <p:nvSpPr>
          <p:cNvPr id="7172" name="Foliennummernplatzhalter 6"/>
          <p:cNvSpPr>
            <a:spLocks noGrp="1"/>
          </p:cNvSpPr>
          <p:nvPr>
            <p:ph type="sldNum" sz="quarter" idx="12"/>
          </p:nvPr>
        </p:nvSpPr>
        <p:spPr>
          <a:noFill/>
        </p:spPr>
        <p:txBody>
          <a:bodyPr/>
          <a:lstStyle/>
          <a:p>
            <a:fld id="{FBC9E108-F5F1-46D4-BE18-8662D1ECD824}" type="slidenum">
              <a:rPr lang="de-DE" smtClean="0"/>
              <a:pPr/>
              <a:t>2</a:t>
            </a:fld>
            <a:endParaRPr lang="de-DE" smtClean="0"/>
          </a:p>
        </p:txBody>
      </p:sp>
      <p:sp>
        <p:nvSpPr>
          <p:cNvPr id="7173" name="Rectangle 3"/>
          <p:cNvSpPr>
            <a:spLocks noGrp="1" noChangeArrowheads="1"/>
          </p:cNvSpPr>
          <p:nvPr>
            <p:ph type="title"/>
          </p:nvPr>
        </p:nvSpPr>
        <p:spPr>
          <a:xfrm>
            <a:off x="457200" y="404813"/>
            <a:ext cx="5627688" cy="503237"/>
          </a:xfrm>
          <a:noFill/>
        </p:spPr>
        <p:txBody>
          <a:bodyPr/>
          <a:lstStyle/>
          <a:p>
            <a:pPr eaLnBrk="1" hangingPunct="1"/>
            <a:r>
              <a:rPr lang="de-DE" smtClean="0"/>
              <a:t>Inhalt</a:t>
            </a:r>
          </a:p>
        </p:txBody>
      </p:sp>
      <p:sp>
        <p:nvSpPr>
          <p:cNvPr id="7174"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latin typeface="Franklin Gothic Medium" pitchFamily="34" charset="0"/>
              </a:rPr>
              <a:t>Gliederung</a:t>
            </a:r>
            <a:r>
              <a:rPr lang="de-DE" sz="1000">
                <a:solidFill>
                  <a:srgbClr val="9B9FA0"/>
                </a:solidFill>
                <a:latin typeface="Franklin Gothic Medium" pitchFamily="34" charset="0"/>
              </a:rPr>
              <a:t> | Qualitätsmanagement| Vision und mehr| Konzepte BT| PDCA| KPI| Benchmark | Zusammenfassung</a:t>
            </a:r>
          </a:p>
        </p:txBody>
      </p:sp>
      <p:sp>
        <p:nvSpPr>
          <p:cNvPr id="7175"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7176"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7177"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7178"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7179"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7180"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7181"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7182"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7183"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7184"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7185"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7186"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7187"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01	Qualitätsmanagement</a:t>
            </a:r>
          </a:p>
        </p:txBody>
      </p:sp>
      <p:sp>
        <p:nvSpPr>
          <p:cNvPr id="7188"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02	Vision, Mission, Werte, Strategie/ Konzept</a:t>
            </a:r>
          </a:p>
        </p:txBody>
      </p:sp>
      <p:sp>
        <p:nvSpPr>
          <p:cNvPr id="7189"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03	Konzepte in der Bewegungstherapie</a:t>
            </a:r>
          </a:p>
        </p:txBody>
      </p:sp>
      <p:sp>
        <p:nvSpPr>
          <p:cNvPr id="7190"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04	Plan-Do-Check-Act</a:t>
            </a:r>
          </a:p>
        </p:txBody>
      </p:sp>
      <p:sp>
        <p:nvSpPr>
          <p:cNvPr id="7191"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7192"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7193"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7194"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05	Key Performance Indikatoren</a:t>
            </a:r>
          </a:p>
        </p:txBody>
      </p:sp>
      <p:sp>
        <p:nvSpPr>
          <p:cNvPr id="7195"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7196"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7197"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7198"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06	Benchmark</a:t>
            </a:r>
          </a:p>
        </p:txBody>
      </p:sp>
      <p:sp>
        <p:nvSpPr>
          <p:cNvPr id="7199"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7200"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7201"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7202"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umsplatzhalter 4"/>
          <p:cNvSpPr>
            <a:spLocks noGrp="1"/>
          </p:cNvSpPr>
          <p:nvPr>
            <p:ph type="dt" sz="quarter" idx="10"/>
          </p:nvPr>
        </p:nvSpPr>
        <p:spPr>
          <a:noFill/>
        </p:spPr>
        <p:txBody>
          <a:bodyPr/>
          <a:lstStyle/>
          <a:p>
            <a:r>
              <a:rPr lang="de-DE"/>
              <a:t>24. April 2009</a:t>
            </a:r>
          </a:p>
        </p:txBody>
      </p:sp>
      <p:sp>
        <p:nvSpPr>
          <p:cNvPr id="8195" name="Fußzeilenplatzhalter 5"/>
          <p:cNvSpPr>
            <a:spLocks noGrp="1"/>
          </p:cNvSpPr>
          <p:nvPr>
            <p:ph type="ftr" sz="quarter" idx="11"/>
          </p:nvPr>
        </p:nvSpPr>
        <p:spPr>
          <a:noFill/>
        </p:spPr>
        <p:txBody>
          <a:bodyPr/>
          <a:lstStyle/>
          <a:p>
            <a:r>
              <a:rPr lang="de-DE"/>
              <a:t>QM in der BT</a:t>
            </a:r>
          </a:p>
        </p:txBody>
      </p:sp>
      <p:sp>
        <p:nvSpPr>
          <p:cNvPr id="8196" name="Foliennummernplatzhalter 6"/>
          <p:cNvSpPr>
            <a:spLocks noGrp="1"/>
          </p:cNvSpPr>
          <p:nvPr>
            <p:ph type="sldNum" sz="quarter" idx="12"/>
          </p:nvPr>
        </p:nvSpPr>
        <p:spPr>
          <a:noFill/>
        </p:spPr>
        <p:txBody>
          <a:bodyPr/>
          <a:lstStyle/>
          <a:p>
            <a:fld id="{197902F1-522B-4179-B687-5E3EA6F484E2}" type="slidenum">
              <a:rPr lang="de-DE" smtClean="0"/>
              <a:pPr/>
              <a:t>3</a:t>
            </a:fld>
            <a:endParaRPr lang="de-DE" smtClean="0"/>
          </a:p>
        </p:txBody>
      </p:sp>
      <p:sp>
        <p:nvSpPr>
          <p:cNvPr id="8197" name="Rectangle 3"/>
          <p:cNvSpPr>
            <a:spLocks noGrp="1" noChangeArrowheads="1"/>
          </p:cNvSpPr>
          <p:nvPr>
            <p:ph type="title"/>
          </p:nvPr>
        </p:nvSpPr>
        <p:spPr>
          <a:xfrm>
            <a:off x="457200" y="404813"/>
            <a:ext cx="5627688" cy="503237"/>
          </a:xfrm>
          <a:noFill/>
        </p:spPr>
        <p:txBody>
          <a:bodyPr/>
          <a:lstStyle/>
          <a:p>
            <a:pPr eaLnBrk="1" hangingPunct="1"/>
            <a:r>
              <a:rPr lang="de-DE" smtClean="0"/>
              <a:t>Was ist QM?</a:t>
            </a:r>
          </a:p>
        </p:txBody>
      </p:sp>
      <p:sp>
        <p:nvSpPr>
          <p:cNvPr id="8198"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a:t>
            </a:r>
            <a:r>
              <a:rPr lang="de-DE" sz="1000">
                <a:latin typeface="Franklin Gothic Medium" pitchFamily="34" charset="0"/>
              </a:rPr>
              <a:t>Qualitätsmanagement</a:t>
            </a:r>
            <a:r>
              <a:rPr lang="de-DE" sz="1000">
                <a:solidFill>
                  <a:srgbClr val="9B9FA0"/>
                </a:solidFill>
                <a:latin typeface="Franklin Gothic Medium" pitchFamily="34" charset="0"/>
              </a:rPr>
              <a:t>| Vision und mehr| Konzepte BT| PDCA| KPI| Benchmark | Zusammenfassung</a:t>
            </a:r>
          </a:p>
        </p:txBody>
      </p:sp>
      <p:sp>
        <p:nvSpPr>
          <p:cNvPr id="8199"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8200"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8201"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8202"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8203"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8204"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8205"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8206"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8207"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8208"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8209"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8210"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8211"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01	Qualitätsmanagement</a:t>
            </a:r>
          </a:p>
        </p:txBody>
      </p:sp>
      <p:sp>
        <p:nvSpPr>
          <p:cNvPr id="8212"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02	Vision, Mission, Werte, Strategie/ Konzept</a:t>
            </a:r>
          </a:p>
        </p:txBody>
      </p:sp>
      <p:sp>
        <p:nvSpPr>
          <p:cNvPr id="8213"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03	Konzepte in der Bewegungstherapie</a:t>
            </a:r>
          </a:p>
        </p:txBody>
      </p:sp>
      <p:sp>
        <p:nvSpPr>
          <p:cNvPr id="8214"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04	Plan-Do-Check-Act</a:t>
            </a:r>
          </a:p>
        </p:txBody>
      </p:sp>
      <p:sp>
        <p:nvSpPr>
          <p:cNvPr id="8215"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8216"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8217"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8218"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05	Key Performance Indikatoren</a:t>
            </a:r>
          </a:p>
        </p:txBody>
      </p:sp>
      <p:sp>
        <p:nvSpPr>
          <p:cNvPr id="8219"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8220"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8221"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8222"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06	Benchmark</a:t>
            </a:r>
          </a:p>
        </p:txBody>
      </p:sp>
      <p:sp>
        <p:nvSpPr>
          <p:cNvPr id="8223"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8224"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8225"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8226"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umsplatzhalter 4"/>
          <p:cNvSpPr>
            <a:spLocks noGrp="1"/>
          </p:cNvSpPr>
          <p:nvPr>
            <p:ph type="dt" sz="quarter" idx="10"/>
          </p:nvPr>
        </p:nvSpPr>
        <p:spPr>
          <a:noFill/>
        </p:spPr>
        <p:txBody>
          <a:bodyPr/>
          <a:lstStyle/>
          <a:p>
            <a:r>
              <a:rPr lang="de-DE"/>
              <a:t>24. April 2009</a:t>
            </a:r>
          </a:p>
        </p:txBody>
      </p:sp>
      <p:sp>
        <p:nvSpPr>
          <p:cNvPr id="9219" name="Fußzeilenplatzhalter 5"/>
          <p:cNvSpPr>
            <a:spLocks noGrp="1"/>
          </p:cNvSpPr>
          <p:nvPr>
            <p:ph type="ftr" sz="quarter" idx="11"/>
          </p:nvPr>
        </p:nvSpPr>
        <p:spPr>
          <a:noFill/>
        </p:spPr>
        <p:txBody>
          <a:bodyPr/>
          <a:lstStyle/>
          <a:p>
            <a:r>
              <a:rPr lang="de-DE"/>
              <a:t>QM in der BT</a:t>
            </a:r>
          </a:p>
        </p:txBody>
      </p:sp>
      <p:sp>
        <p:nvSpPr>
          <p:cNvPr id="9220" name="Foliennummernplatzhalter 6"/>
          <p:cNvSpPr>
            <a:spLocks noGrp="1"/>
          </p:cNvSpPr>
          <p:nvPr>
            <p:ph type="sldNum" sz="quarter" idx="12"/>
          </p:nvPr>
        </p:nvSpPr>
        <p:spPr>
          <a:noFill/>
        </p:spPr>
        <p:txBody>
          <a:bodyPr/>
          <a:lstStyle/>
          <a:p>
            <a:fld id="{FCC5667F-A404-45AF-B72A-FCEC7286D69B}" type="slidenum">
              <a:rPr lang="de-DE" smtClean="0"/>
              <a:pPr/>
              <a:t>4</a:t>
            </a:fld>
            <a:endParaRPr lang="de-DE" smtClean="0"/>
          </a:p>
        </p:txBody>
      </p:sp>
      <p:sp>
        <p:nvSpPr>
          <p:cNvPr id="9221" name="Rectangle 3"/>
          <p:cNvSpPr>
            <a:spLocks noGrp="1" noChangeArrowheads="1"/>
          </p:cNvSpPr>
          <p:nvPr>
            <p:ph type="title"/>
          </p:nvPr>
        </p:nvSpPr>
        <p:spPr>
          <a:xfrm>
            <a:off x="457200" y="404813"/>
            <a:ext cx="5627688" cy="503237"/>
          </a:xfrm>
          <a:noFill/>
        </p:spPr>
        <p:txBody>
          <a:bodyPr/>
          <a:lstStyle/>
          <a:p>
            <a:pPr eaLnBrk="1" hangingPunct="1"/>
            <a:r>
              <a:rPr lang="de-DE" smtClean="0"/>
              <a:t>Was ist QM?</a:t>
            </a:r>
          </a:p>
        </p:txBody>
      </p:sp>
      <p:sp>
        <p:nvSpPr>
          <p:cNvPr id="9222"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a:t>
            </a:r>
            <a:r>
              <a:rPr lang="de-DE" sz="1000">
                <a:latin typeface="Franklin Gothic Medium" pitchFamily="34" charset="0"/>
              </a:rPr>
              <a:t>Qualitätsmanagement</a:t>
            </a:r>
            <a:r>
              <a:rPr lang="de-DE" sz="1000">
                <a:solidFill>
                  <a:srgbClr val="9B9FA0"/>
                </a:solidFill>
                <a:latin typeface="Franklin Gothic Medium" pitchFamily="34" charset="0"/>
              </a:rPr>
              <a:t>| Vision und mehr| Konzepte BT| PDCA| KPI| Benchmark | Zusammenfassung</a:t>
            </a:r>
          </a:p>
        </p:txBody>
      </p:sp>
      <p:sp>
        <p:nvSpPr>
          <p:cNvPr id="35" name="Rectangle 8"/>
          <p:cNvSpPr txBox="1">
            <a:spLocks noChangeArrowheads="1"/>
          </p:cNvSpPr>
          <p:nvPr/>
        </p:nvSpPr>
        <p:spPr bwMode="gray">
          <a:xfrm>
            <a:off x="468313" y="1484313"/>
            <a:ext cx="8280400" cy="4681537"/>
          </a:xfrm>
          <a:prstGeom prst="rect">
            <a:avLst/>
          </a:prstGeom>
          <a:noFill/>
          <a:ln w="9525" algn="ctr">
            <a:noFill/>
            <a:miter lim="800000"/>
            <a:headEnd/>
            <a:tailEnd/>
          </a:ln>
        </p:spPr>
        <p:txBody>
          <a:bodyPr lIns="0" tIns="0" rIns="0"/>
          <a:lstStyle/>
          <a:p>
            <a:pPr algn="l">
              <a:spcBef>
                <a:spcPct val="20000"/>
              </a:spcBef>
              <a:spcAft>
                <a:spcPct val="20000"/>
              </a:spcAft>
              <a:buClr>
                <a:srgbClr val="006414"/>
              </a:buClr>
              <a:buFont typeface="Book Antiqua" pitchFamily="18" charset="0"/>
              <a:buNone/>
              <a:defRPr/>
            </a:pPr>
            <a:r>
              <a:rPr lang="de-DE" dirty="0">
                <a:solidFill>
                  <a:schemeClr val="accent2"/>
                </a:solidFill>
                <a:latin typeface="+mn-lt"/>
              </a:rPr>
              <a:t>Qualität nach DIN EN ISO 8402</a:t>
            </a:r>
          </a:p>
          <a:p>
            <a:pPr marL="1588" lvl="1" algn="l">
              <a:spcBef>
                <a:spcPct val="20000"/>
              </a:spcBef>
              <a:spcAft>
                <a:spcPct val="20000"/>
              </a:spcAft>
              <a:buClr>
                <a:srgbClr val="006414"/>
              </a:buClr>
              <a:defRPr/>
            </a:pPr>
            <a:r>
              <a:rPr lang="de-DE" dirty="0"/>
              <a:t>„Gesamtheit von Merkmalen (und Merkmalswerten) einer Einheit bezüglich ihrer Eignung, festgelegte und vorausgesetzte Erfordernisse zu erfüllen“</a:t>
            </a:r>
          </a:p>
          <a:p>
            <a:pPr marL="1588" lvl="1" algn="l">
              <a:spcBef>
                <a:spcPct val="20000"/>
              </a:spcBef>
              <a:spcAft>
                <a:spcPct val="20000"/>
              </a:spcAft>
              <a:buClr>
                <a:srgbClr val="006414"/>
              </a:buClr>
              <a:defRPr/>
            </a:pPr>
            <a:endParaRPr lang="de-DE" dirty="0">
              <a:solidFill>
                <a:schemeClr val="accent2"/>
              </a:solidFill>
              <a:latin typeface="+mn-lt"/>
            </a:endParaRPr>
          </a:p>
          <a:p>
            <a:pPr marL="1588" lvl="1" algn="l">
              <a:spcBef>
                <a:spcPct val="20000"/>
              </a:spcBef>
              <a:spcAft>
                <a:spcPct val="20000"/>
              </a:spcAft>
              <a:buClr>
                <a:srgbClr val="006414"/>
              </a:buClr>
              <a:defRPr/>
            </a:pPr>
            <a:r>
              <a:rPr lang="de-DE" dirty="0">
                <a:solidFill>
                  <a:schemeClr val="accent2"/>
                </a:solidFill>
                <a:latin typeface="+mn-lt"/>
              </a:rPr>
              <a:t>Qualitätsmanagement nach DIN EN ISO 8402</a:t>
            </a:r>
          </a:p>
          <a:p>
            <a:pPr marL="1588" lvl="1" algn="l">
              <a:spcBef>
                <a:spcPct val="20000"/>
              </a:spcBef>
              <a:spcAft>
                <a:spcPct val="20000"/>
              </a:spcAft>
              <a:buClr>
                <a:srgbClr val="006414"/>
              </a:buClr>
              <a:defRPr/>
            </a:pPr>
            <a:r>
              <a:rPr lang="de-DE" dirty="0"/>
              <a:t>„Alle Tätigkeiten des Gesamtmanagements, die im Rahmen eines Qualitätsmanagementsystems die Qualitätspolitik, die Ziele und Verantwortlichkeiten festlegen, sowie diese durch Mittel wie Qualitätsplanung, Qualitätslenkung, Qualitätssicherung und Qualitätsverbesserung verwirklichen“</a:t>
            </a:r>
          </a:p>
          <a:p>
            <a:pPr marL="1588" lvl="1" algn="l">
              <a:spcBef>
                <a:spcPct val="20000"/>
              </a:spcBef>
              <a:spcAft>
                <a:spcPct val="20000"/>
              </a:spcAft>
              <a:buClr>
                <a:srgbClr val="006414"/>
              </a:buClr>
              <a:defRPr/>
            </a:pPr>
            <a:endParaRPr lang="de-DE" dirty="0"/>
          </a:p>
          <a:p>
            <a:pPr marL="1588" lvl="1" algn="l">
              <a:spcBef>
                <a:spcPct val="20000"/>
              </a:spcBef>
              <a:spcAft>
                <a:spcPct val="20000"/>
              </a:spcAft>
              <a:buClr>
                <a:srgbClr val="006414"/>
              </a:buClr>
              <a:defRPr/>
            </a:pPr>
            <a:r>
              <a:rPr lang="de-DE" dirty="0">
                <a:solidFill>
                  <a:schemeClr val="accent2"/>
                </a:solidFill>
                <a:latin typeface="+mn-lt"/>
              </a:rPr>
              <a:t>Pragmatischer Ansatz zum QM</a:t>
            </a:r>
          </a:p>
          <a:p>
            <a:pPr marL="1588" lvl="1" algn="l">
              <a:spcBef>
                <a:spcPct val="20000"/>
              </a:spcBef>
              <a:spcAft>
                <a:spcPct val="20000"/>
              </a:spcAft>
              <a:buClr>
                <a:srgbClr val="006414"/>
              </a:buClr>
              <a:defRPr/>
            </a:pPr>
            <a:r>
              <a:rPr lang="de-DE" dirty="0"/>
              <a:t>QM ist eine sortierte Werkzeugkiste, angefüllt mit Methodik, Technik und Herangehensweisen, die ich gezielt auswählen kann um meine alltäglichen Aufgaben , aber auch zukünftige Herausforderungen systematisch abarbeiten zu können</a:t>
            </a:r>
          </a:p>
          <a:p>
            <a:pPr marL="1588" lvl="1" algn="l">
              <a:spcBef>
                <a:spcPct val="20000"/>
              </a:spcBef>
              <a:spcAft>
                <a:spcPct val="20000"/>
              </a:spcAft>
              <a:buClr>
                <a:srgbClr val="006414"/>
              </a:buClr>
              <a:defRPr/>
            </a:pPr>
            <a:endParaRPr lang="de-DE"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Scale>
                                      <p:cBhvr>
                                        <p:cTn id="7" dur="1000" decel="50000" fill="hold">
                                          <p:stCondLst>
                                            <p:cond delay="0"/>
                                          </p:stCondLst>
                                        </p:cTn>
                                        <p:tgtEl>
                                          <p:spTgt spid="3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5">
                                            <p:txEl>
                                              <p:pRg st="0" end="0"/>
                                            </p:txEl>
                                          </p:spTgt>
                                        </p:tgtEl>
                                        <p:attrNameLst>
                                          <p:attrName>ppt_x</p:attrName>
                                          <p:attrName>ppt_y</p:attrName>
                                        </p:attrNameLst>
                                      </p:cBhvr>
                                    </p:animMotion>
                                    <p:animEffect transition="in" filter="fade">
                                      <p:cBhvr>
                                        <p:cTn id="9" dur="1000"/>
                                        <p:tgtEl>
                                          <p:spTgt spid="35">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35">
                                            <p:txEl>
                                              <p:pRg st="1" end="1"/>
                                            </p:txEl>
                                          </p:spTgt>
                                        </p:tgtEl>
                                        <p:attrNameLst>
                                          <p:attrName>style.visibility</p:attrName>
                                        </p:attrNameLst>
                                      </p:cBhvr>
                                      <p:to>
                                        <p:strVal val="visible"/>
                                      </p:to>
                                    </p:set>
                                    <p:animScale>
                                      <p:cBhvr>
                                        <p:cTn id="12" dur="1000" decel="50000" fill="hold">
                                          <p:stCondLst>
                                            <p:cond delay="0"/>
                                          </p:stCondLst>
                                        </p:cTn>
                                        <p:tgtEl>
                                          <p:spTgt spid="3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5">
                                            <p:txEl>
                                              <p:pRg st="1" end="1"/>
                                            </p:txEl>
                                          </p:spTgt>
                                        </p:tgtEl>
                                        <p:attrNameLst>
                                          <p:attrName>ppt_x</p:attrName>
                                          <p:attrName>ppt_y</p:attrName>
                                        </p:attrNameLst>
                                      </p:cBhvr>
                                    </p:animMotion>
                                    <p:animEffect transition="in" filter="fade">
                                      <p:cBhvr>
                                        <p:cTn id="14" dur="1000"/>
                                        <p:tgtEl>
                                          <p:spTgt spid="3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35">
                                            <p:txEl>
                                              <p:pRg st="3" end="3"/>
                                            </p:txEl>
                                          </p:spTgt>
                                        </p:tgtEl>
                                        <p:attrNameLst>
                                          <p:attrName>style.visibility</p:attrName>
                                        </p:attrNameLst>
                                      </p:cBhvr>
                                      <p:to>
                                        <p:strVal val="visible"/>
                                      </p:to>
                                    </p:set>
                                    <p:animScale>
                                      <p:cBhvr>
                                        <p:cTn id="19" dur="1000" decel="50000" fill="hold">
                                          <p:stCondLst>
                                            <p:cond delay="0"/>
                                          </p:stCondLst>
                                        </p:cTn>
                                        <p:tgtEl>
                                          <p:spTgt spid="3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5">
                                            <p:txEl>
                                              <p:pRg st="3" end="3"/>
                                            </p:txEl>
                                          </p:spTgt>
                                        </p:tgtEl>
                                        <p:attrNameLst>
                                          <p:attrName>ppt_x</p:attrName>
                                          <p:attrName>ppt_y</p:attrName>
                                        </p:attrNameLst>
                                      </p:cBhvr>
                                    </p:animMotion>
                                    <p:animEffect transition="in" filter="fade">
                                      <p:cBhvr>
                                        <p:cTn id="21" dur="1000"/>
                                        <p:tgtEl>
                                          <p:spTgt spid="35">
                                            <p:txEl>
                                              <p:pRg st="3" end="3"/>
                                            </p:txEl>
                                          </p:spTgt>
                                        </p:tgtEl>
                                      </p:cBhvr>
                                    </p:animEffect>
                                  </p:childTnLst>
                                </p:cTn>
                              </p:par>
                              <p:par>
                                <p:cTn id="22" presetID="52" presetClass="entr" presetSubtype="0" fill="hold" nodeType="withEffect">
                                  <p:stCondLst>
                                    <p:cond delay="0"/>
                                  </p:stCondLst>
                                  <p:childTnLst>
                                    <p:set>
                                      <p:cBhvr>
                                        <p:cTn id="23" dur="1" fill="hold">
                                          <p:stCondLst>
                                            <p:cond delay="0"/>
                                          </p:stCondLst>
                                        </p:cTn>
                                        <p:tgtEl>
                                          <p:spTgt spid="35">
                                            <p:txEl>
                                              <p:pRg st="4" end="4"/>
                                            </p:txEl>
                                          </p:spTgt>
                                        </p:tgtEl>
                                        <p:attrNameLst>
                                          <p:attrName>style.visibility</p:attrName>
                                        </p:attrNameLst>
                                      </p:cBhvr>
                                      <p:to>
                                        <p:strVal val="visible"/>
                                      </p:to>
                                    </p:set>
                                    <p:animScale>
                                      <p:cBhvr>
                                        <p:cTn id="24" dur="1000" decel="50000" fill="hold">
                                          <p:stCondLst>
                                            <p:cond delay="0"/>
                                          </p:stCondLst>
                                        </p:cTn>
                                        <p:tgtEl>
                                          <p:spTgt spid="3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5">
                                            <p:txEl>
                                              <p:pRg st="4" end="4"/>
                                            </p:txEl>
                                          </p:spTgt>
                                        </p:tgtEl>
                                        <p:attrNameLst>
                                          <p:attrName>ppt_x</p:attrName>
                                          <p:attrName>ppt_y</p:attrName>
                                        </p:attrNameLst>
                                      </p:cBhvr>
                                    </p:animMotion>
                                    <p:animEffect transition="in" filter="fade">
                                      <p:cBhvr>
                                        <p:cTn id="26" dur="1000"/>
                                        <p:tgtEl>
                                          <p:spTgt spid="35">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2" presetClass="entr" presetSubtype="0" fill="hold" nodeType="clickEffect">
                                  <p:stCondLst>
                                    <p:cond delay="0"/>
                                  </p:stCondLst>
                                  <p:childTnLst>
                                    <p:set>
                                      <p:cBhvr>
                                        <p:cTn id="30" dur="1" fill="hold">
                                          <p:stCondLst>
                                            <p:cond delay="0"/>
                                          </p:stCondLst>
                                        </p:cTn>
                                        <p:tgtEl>
                                          <p:spTgt spid="35">
                                            <p:txEl>
                                              <p:pRg st="6" end="6"/>
                                            </p:txEl>
                                          </p:spTgt>
                                        </p:tgtEl>
                                        <p:attrNameLst>
                                          <p:attrName>style.visibility</p:attrName>
                                        </p:attrNameLst>
                                      </p:cBhvr>
                                      <p:to>
                                        <p:strVal val="visible"/>
                                      </p:to>
                                    </p:set>
                                    <p:animScale>
                                      <p:cBhvr>
                                        <p:cTn id="31" dur="1000" decel="50000" fill="hold">
                                          <p:stCondLst>
                                            <p:cond delay="0"/>
                                          </p:stCondLst>
                                        </p:cTn>
                                        <p:tgtEl>
                                          <p:spTgt spid="35">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35">
                                            <p:txEl>
                                              <p:pRg st="6" end="6"/>
                                            </p:txEl>
                                          </p:spTgt>
                                        </p:tgtEl>
                                        <p:attrNameLst>
                                          <p:attrName>ppt_x</p:attrName>
                                          <p:attrName>ppt_y</p:attrName>
                                        </p:attrNameLst>
                                      </p:cBhvr>
                                    </p:animMotion>
                                    <p:animEffect transition="in" filter="fade">
                                      <p:cBhvr>
                                        <p:cTn id="33" dur="1000"/>
                                        <p:tgtEl>
                                          <p:spTgt spid="35">
                                            <p:txEl>
                                              <p:pRg st="6" end="6"/>
                                            </p:txEl>
                                          </p:spTgt>
                                        </p:tgtEl>
                                      </p:cBhvr>
                                    </p:animEffect>
                                  </p:childTnLst>
                                </p:cTn>
                              </p:par>
                              <p:par>
                                <p:cTn id="34" presetID="52" presetClass="entr" presetSubtype="0" fill="hold" nodeType="withEffect">
                                  <p:stCondLst>
                                    <p:cond delay="0"/>
                                  </p:stCondLst>
                                  <p:childTnLst>
                                    <p:set>
                                      <p:cBhvr>
                                        <p:cTn id="35" dur="1" fill="hold">
                                          <p:stCondLst>
                                            <p:cond delay="0"/>
                                          </p:stCondLst>
                                        </p:cTn>
                                        <p:tgtEl>
                                          <p:spTgt spid="35">
                                            <p:txEl>
                                              <p:pRg st="7" end="7"/>
                                            </p:txEl>
                                          </p:spTgt>
                                        </p:tgtEl>
                                        <p:attrNameLst>
                                          <p:attrName>style.visibility</p:attrName>
                                        </p:attrNameLst>
                                      </p:cBhvr>
                                      <p:to>
                                        <p:strVal val="visible"/>
                                      </p:to>
                                    </p:set>
                                    <p:animScale>
                                      <p:cBhvr>
                                        <p:cTn id="36" dur="1000" decel="50000" fill="hold">
                                          <p:stCondLst>
                                            <p:cond delay="0"/>
                                          </p:stCondLst>
                                        </p:cTn>
                                        <p:tgtEl>
                                          <p:spTgt spid="35">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35">
                                            <p:txEl>
                                              <p:pRg st="7" end="7"/>
                                            </p:txEl>
                                          </p:spTgt>
                                        </p:tgtEl>
                                        <p:attrNameLst>
                                          <p:attrName>ppt_x</p:attrName>
                                          <p:attrName>ppt_y</p:attrName>
                                        </p:attrNameLst>
                                      </p:cBhvr>
                                    </p:animMotion>
                                    <p:animEffect transition="in" filter="fade">
                                      <p:cBhvr>
                                        <p:cTn id="38" dur="1000"/>
                                        <p:tgtEl>
                                          <p:spTgt spid="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umsplatzhalter 4"/>
          <p:cNvSpPr>
            <a:spLocks noGrp="1"/>
          </p:cNvSpPr>
          <p:nvPr>
            <p:ph type="dt" sz="quarter" idx="10"/>
          </p:nvPr>
        </p:nvSpPr>
        <p:spPr>
          <a:noFill/>
        </p:spPr>
        <p:txBody>
          <a:bodyPr/>
          <a:lstStyle/>
          <a:p>
            <a:r>
              <a:rPr lang="de-DE"/>
              <a:t>24. April 2009</a:t>
            </a:r>
          </a:p>
        </p:txBody>
      </p:sp>
      <p:sp>
        <p:nvSpPr>
          <p:cNvPr id="10243" name="Fußzeilenplatzhalter 5"/>
          <p:cNvSpPr>
            <a:spLocks noGrp="1"/>
          </p:cNvSpPr>
          <p:nvPr>
            <p:ph type="ftr" sz="quarter" idx="11"/>
          </p:nvPr>
        </p:nvSpPr>
        <p:spPr>
          <a:noFill/>
        </p:spPr>
        <p:txBody>
          <a:bodyPr/>
          <a:lstStyle/>
          <a:p>
            <a:r>
              <a:rPr lang="de-DE"/>
              <a:t>QM in der BT</a:t>
            </a:r>
          </a:p>
        </p:txBody>
      </p:sp>
      <p:sp>
        <p:nvSpPr>
          <p:cNvPr id="10244" name="Foliennummernplatzhalter 6"/>
          <p:cNvSpPr>
            <a:spLocks noGrp="1"/>
          </p:cNvSpPr>
          <p:nvPr>
            <p:ph type="sldNum" sz="quarter" idx="12"/>
          </p:nvPr>
        </p:nvSpPr>
        <p:spPr>
          <a:noFill/>
        </p:spPr>
        <p:txBody>
          <a:bodyPr/>
          <a:lstStyle/>
          <a:p>
            <a:fld id="{DAECFBB4-1466-43A5-943B-8316E4FDF750}" type="slidenum">
              <a:rPr lang="de-DE" smtClean="0"/>
              <a:pPr/>
              <a:t>5</a:t>
            </a:fld>
            <a:endParaRPr lang="de-DE" smtClean="0"/>
          </a:p>
        </p:txBody>
      </p:sp>
      <p:sp>
        <p:nvSpPr>
          <p:cNvPr id="10245" name="Rectangle 3"/>
          <p:cNvSpPr>
            <a:spLocks noGrp="1" noChangeArrowheads="1"/>
          </p:cNvSpPr>
          <p:nvPr>
            <p:ph type="title"/>
          </p:nvPr>
        </p:nvSpPr>
        <p:spPr>
          <a:xfrm>
            <a:off x="457200" y="404813"/>
            <a:ext cx="5627688" cy="503237"/>
          </a:xfrm>
          <a:noFill/>
        </p:spPr>
        <p:txBody>
          <a:bodyPr/>
          <a:lstStyle/>
          <a:p>
            <a:pPr eaLnBrk="1" hangingPunct="1"/>
            <a:r>
              <a:rPr lang="de-DE" smtClean="0"/>
              <a:t>Vision, Mission, Werte, Konzept</a:t>
            </a:r>
          </a:p>
        </p:txBody>
      </p:sp>
      <p:sp>
        <p:nvSpPr>
          <p:cNvPr id="10246"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a:t>
            </a:r>
            <a:r>
              <a:rPr lang="de-DE" sz="1000">
                <a:latin typeface="Franklin Gothic Medium" pitchFamily="34" charset="0"/>
              </a:rPr>
              <a:t>Vision und mehr</a:t>
            </a:r>
            <a:r>
              <a:rPr lang="de-DE" sz="1000">
                <a:solidFill>
                  <a:srgbClr val="9B9FA0"/>
                </a:solidFill>
                <a:latin typeface="Franklin Gothic Medium" pitchFamily="34" charset="0"/>
              </a:rPr>
              <a:t>| Konzepte BT| PDCA| KPI| Benchmark | Zusammenfassung</a:t>
            </a:r>
          </a:p>
        </p:txBody>
      </p:sp>
      <p:sp>
        <p:nvSpPr>
          <p:cNvPr id="10247"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10248"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10249"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10250"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10251"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10252"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10253"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10254"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10255"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10256"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0257"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0258"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0259"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01	Qualitätsmanagement</a:t>
            </a:r>
          </a:p>
        </p:txBody>
      </p:sp>
      <p:sp>
        <p:nvSpPr>
          <p:cNvPr id="10260"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02	Vision, Mission, Werte, Konzept</a:t>
            </a:r>
          </a:p>
        </p:txBody>
      </p:sp>
      <p:sp>
        <p:nvSpPr>
          <p:cNvPr id="10261"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03	Konzepte in der Bewegungstherapie</a:t>
            </a:r>
          </a:p>
        </p:txBody>
      </p:sp>
      <p:sp>
        <p:nvSpPr>
          <p:cNvPr id="10262"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04	Plan-Do-Check-Act</a:t>
            </a:r>
          </a:p>
        </p:txBody>
      </p:sp>
      <p:sp>
        <p:nvSpPr>
          <p:cNvPr id="10263"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10264"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10265"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0266"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05	Key Performance Indikatoren</a:t>
            </a:r>
          </a:p>
        </p:txBody>
      </p:sp>
      <p:sp>
        <p:nvSpPr>
          <p:cNvPr id="10267"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10268"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10269"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0270"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06	Benchmark</a:t>
            </a:r>
          </a:p>
        </p:txBody>
      </p:sp>
      <p:sp>
        <p:nvSpPr>
          <p:cNvPr id="10271"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10272"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10273"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0274"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umsplatzhalter 4"/>
          <p:cNvSpPr>
            <a:spLocks noGrp="1"/>
          </p:cNvSpPr>
          <p:nvPr>
            <p:ph type="dt" sz="quarter" idx="10"/>
          </p:nvPr>
        </p:nvSpPr>
        <p:spPr>
          <a:noFill/>
        </p:spPr>
        <p:txBody>
          <a:bodyPr/>
          <a:lstStyle/>
          <a:p>
            <a:r>
              <a:rPr lang="de-DE"/>
              <a:t>24. April 2009</a:t>
            </a:r>
          </a:p>
        </p:txBody>
      </p:sp>
      <p:sp>
        <p:nvSpPr>
          <p:cNvPr id="11267" name="Fußzeilenplatzhalter 5"/>
          <p:cNvSpPr>
            <a:spLocks noGrp="1"/>
          </p:cNvSpPr>
          <p:nvPr>
            <p:ph type="ftr" sz="quarter" idx="11"/>
          </p:nvPr>
        </p:nvSpPr>
        <p:spPr>
          <a:noFill/>
        </p:spPr>
        <p:txBody>
          <a:bodyPr/>
          <a:lstStyle/>
          <a:p>
            <a:r>
              <a:rPr lang="de-DE"/>
              <a:t>QM in der BT</a:t>
            </a:r>
          </a:p>
        </p:txBody>
      </p:sp>
      <p:sp>
        <p:nvSpPr>
          <p:cNvPr id="11268" name="Foliennummernplatzhalter 6"/>
          <p:cNvSpPr>
            <a:spLocks noGrp="1"/>
          </p:cNvSpPr>
          <p:nvPr>
            <p:ph type="sldNum" sz="quarter" idx="12"/>
          </p:nvPr>
        </p:nvSpPr>
        <p:spPr>
          <a:noFill/>
        </p:spPr>
        <p:txBody>
          <a:bodyPr/>
          <a:lstStyle/>
          <a:p>
            <a:fld id="{96304AAC-69F2-467E-BE68-2CDD1EACD5FF}" type="slidenum">
              <a:rPr lang="de-DE" smtClean="0"/>
              <a:pPr/>
              <a:t>6</a:t>
            </a:fld>
            <a:endParaRPr lang="de-DE" smtClean="0"/>
          </a:p>
        </p:txBody>
      </p:sp>
      <p:sp>
        <p:nvSpPr>
          <p:cNvPr id="11269"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Vision, Mission, Werte, Konzept I</a:t>
            </a:r>
            <a:endParaRPr lang="de-DE" smtClean="0"/>
          </a:p>
        </p:txBody>
      </p:sp>
      <p:sp>
        <p:nvSpPr>
          <p:cNvPr id="11270"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a:t>
            </a:r>
            <a:r>
              <a:rPr lang="de-DE" sz="1000">
                <a:latin typeface="Franklin Gothic Medium" pitchFamily="34" charset="0"/>
              </a:rPr>
              <a:t>Vision und mehr</a:t>
            </a:r>
            <a:r>
              <a:rPr lang="de-DE" sz="1000">
                <a:solidFill>
                  <a:srgbClr val="9B9FA0"/>
                </a:solidFill>
                <a:latin typeface="Franklin Gothic Medium" pitchFamily="34" charset="0"/>
              </a:rPr>
              <a:t>| Konzepte BT| PDCA| KPI| Benchmark | Zusammenfassung</a:t>
            </a:r>
          </a:p>
        </p:txBody>
      </p:sp>
      <p:sp>
        <p:nvSpPr>
          <p:cNvPr id="35" name="Rectangle 8"/>
          <p:cNvSpPr txBox="1">
            <a:spLocks noChangeArrowheads="1"/>
          </p:cNvSpPr>
          <p:nvPr/>
        </p:nvSpPr>
        <p:spPr bwMode="gray">
          <a:xfrm>
            <a:off x="428625" y="1428750"/>
            <a:ext cx="8280400" cy="4681538"/>
          </a:xfrm>
          <a:prstGeom prst="rect">
            <a:avLst/>
          </a:prstGeom>
          <a:noFill/>
          <a:ln w="9525" algn="ctr">
            <a:noFill/>
            <a:miter lim="800000"/>
            <a:headEnd/>
            <a:tailEnd/>
          </a:ln>
        </p:spPr>
        <p:txBody>
          <a:bodyPr lIns="0" tIns="0" rIns="0"/>
          <a:lstStyle/>
          <a:p>
            <a:pPr algn="l">
              <a:spcBef>
                <a:spcPct val="20000"/>
              </a:spcBef>
              <a:spcAft>
                <a:spcPct val="20000"/>
              </a:spcAft>
              <a:buClr>
                <a:srgbClr val="006414"/>
              </a:buClr>
              <a:buFont typeface="Book Antiqua" pitchFamily="18" charset="0"/>
              <a:buNone/>
              <a:defRPr/>
            </a:pPr>
            <a:r>
              <a:rPr lang="de-DE" dirty="0">
                <a:solidFill>
                  <a:schemeClr val="accent2"/>
                </a:solidFill>
                <a:latin typeface="+mn-lt"/>
              </a:rPr>
              <a:t>Top down Ansatz = Die Leitung weiß wo es hingehen soll und was sie tut</a:t>
            </a:r>
          </a:p>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Wir haben eine Vision (Beispiel)</a:t>
            </a:r>
          </a:p>
          <a:p>
            <a:pPr marL="458788" lvl="2" algn="l">
              <a:spcBef>
                <a:spcPct val="20000"/>
              </a:spcBef>
              <a:spcAft>
                <a:spcPct val="20000"/>
              </a:spcAft>
              <a:buClr>
                <a:srgbClr val="006414"/>
              </a:buClr>
              <a:defRPr/>
            </a:pPr>
            <a:r>
              <a:rPr lang="de-DE" dirty="0"/>
              <a:t>„Die Menschen des Landkreises Offenbach werden direkt durch unsere herausragende akutpsychiatrische Medizin und indirekt durch unsere Kooperation mit allen Partnern der psychiatrischen Versorgung immer eine angemessene Betreuung haben. Wir werden als direkte und indirekte Qualitätsanbieter eine hervorragende, allumfassende </a:t>
            </a:r>
            <a:r>
              <a:rPr lang="de-DE" dirty="0" err="1"/>
              <a:t>heimat</a:t>
            </a:r>
            <a:r>
              <a:rPr lang="de-DE" dirty="0"/>
              <a:t>- und gemeindenahe psychiatrische Betreuung sicherstellen.“</a:t>
            </a:r>
          </a:p>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Wir haben eine Mission (Beispiel)</a:t>
            </a:r>
          </a:p>
          <a:p>
            <a:pPr marL="458788" lvl="2" algn="l">
              <a:spcBef>
                <a:spcPct val="20000"/>
              </a:spcBef>
              <a:spcAft>
                <a:spcPct val="20000"/>
              </a:spcAft>
              <a:buClr>
                <a:srgbClr val="006414"/>
              </a:buClr>
              <a:defRPr/>
            </a:pPr>
            <a:r>
              <a:rPr lang="de-DE" dirty="0"/>
              <a:t>„Unser Auftrag ist es den uns anvertrauten Patienten eine exzellente akutmedizinische Versorgung zu bieten. Wir stellen außerdem durch konkretes vernetztes Arbeiten sicher, dass kranke Menschen ihrem Bedarf entsprechend ein Versorgungsniveau erhalten, welches Sie weiterhin als mündigen selbstbestimmenden Bürger in unsere Gesellschaft integriert. Darüber hinaus sind wir uns bewusst, dass wir den gesellschaftlichen Auftrag haben, mit den Ressourcen wirtschaftlich umzugehen. “</a:t>
            </a:r>
          </a:p>
          <a:p>
            <a:pPr marL="1588" lvl="1" algn="l">
              <a:spcBef>
                <a:spcPct val="20000"/>
              </a:spcBef>
              <a:spcAft>
                <a:spcPct val="20000"/>
              </a:spcAft>
              <a:buClr>
                <a:srgbClr val="006414"/>
              </a:buClr>
              <a:defRPr/>
            </a:pPr>
            <a:endParaRPr lang="de-DE"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800" decel="100000"/>
                                        <p:tgtEl>
                                          <p:spTgt spid="35">
                                            <p:txEl>
                                              <p:pRg st="0" end="0"/>
                                            </p:txEl>
                                          </p:spTgt>
                                        </p:tgtEl>
                                      </p:cBhvr>
                                    </p:animEffect>
                                    <p:anim calcmode="lin" valueType="num">
                                      <p:cBhvr>
                                        <p:cTn id="8" dur="800" decel="100000" fill="hold"/>
                                        <p:tgtEl>
                                          <p:spTgt spid="3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5">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35">
                                            <p:txEl>
                                              <p:pRg st="1" end="1"/>
                                            </p:txEl>
                                          </p:spTgt>
                                        </p:tgtEl>
                                        <p:attrNameLst>
                                          <p:attrName>style.visibility</p:attrName>
                                        </p:attrNameLst>
                                      </p:cBhvr>
                                      <p:to>
                                        <p:strVal val="visible"/>
                                      </p:to>
                                    </p:set>
                                    <p:anim calcmode="lin" valueType="num">
                                      <p:cBhvr>
                                        <p:cTn id="16" dur="1000" fill="hold"/>
                                        <p:tgtEl>
                                          <p:spTgt spid="35">
                                            <p:txEl>
                                              <p:pRg st="1" end="1"/>
                                            </p:txEl>
                                          </p:spTgt>
                                        </p:tgtEl>
                                        <p:attrNameLst>
                                          <p:attrName>ppt_w</p:attrName>
                                        </p:attrNameLst>
                                      </p:cBhvr>
                                      <p:tavLst>
                                        <p:tav tm="0">
                                          <p:val>
                                            <p:fltVal val="0"/>
                                          </p:val>
                                        </p:tav>
                                        <p:tav tm="100000">
                                          <p:val>
                                            <p:strVal val="#ppt_w"/>
                                          </p:val>
                                        </p:tav>
                                      </p:tavLst>
                                    </p:anim>
                                    <p:anim calcmode="lin" valueType="num">
                                      <p:cBhvr>
                                        <p:cTn id="17" dur="1000" fill="hold"/>
                                        <p:tgtEl>
                                          <p:spTgt spid="35">
                                            <p:txEl>
                                              <p:pRg st="1" end="1"/>
                                            </p:txEl>
                                          </p:spTgt>
                                        </p:tgtEl>
                                        <p:attrNameLst>
                                          <p:attrName>ppt_h</p:attrName>
                                        </p:attrNameLst>
                                      </p:cBhvr>
                                      <p:tavLst>
                                        <p:tav tm="0">
                                          <p:val>
                                            <p:fltVal val="0"/>
                                          </p:val>
                                        </p:tav>
                                        <p:tav tm="100000">
                                          <p:val>
                                            <p:strVal val="#ppt_h"/>
                                          </p:val>
                                        </p:tav>
                                      </p:tavLst>
                                    </p:anim>
                                    <p:anim calcmode="lin" valueType="num">
                                      <p:cBhvr>
                                        <p:cTn id="18" dur="1000" fill="hold"/>
                                        <p:tgtEl>
                                          <p:spTgt spid="35">
                                            <p:txEl>
                                              <p:pRg st="1" end="1"/>
                                            </p:txEl>
                                          </p:spTgt>
                                        </p:tgtEl>
                                        <p:attrNameLst>
                                          <p:attrName>style.rotation</p:attrName>
                                        </p:attrNameLst>
                                      </p:cBhvr>
                                      <p:tavLst>
                                        <p:tav tm="0">
                                          <p:val>
                                            <p:fltVal val="360"/>
                                          </p:val>
                                        </p:tav>
                                        <p:tav tm="100000">
                                          <p:val>
                                            <p:fltVal val="0"/>
                                          </p:val>
                                        </p:tav>
                                      </p:tavLst>
                                    </p:anim>
                                    <p:animEffect transition="in" filter="fade">
                                      <p:cBhvr>
                                        <p:cTn id="19" dur="1000"/>
                                        <p:tgtEl>
                                          <p:spTgt spid="35">
                                            <p:txEl>
                                              <p:pRg st="1" end="1"/>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5">
                                            <p:txEl>
                                              <p:pRg st="2" end="2"/>
                                            </p:txEl>
                                          </p:spTgt>
                                        </p:tgtEl>
                                        <p:attrNameLst>
                                          <p:attrName>style.visibility</p:attrName>
                                        </p:attrNameLst>
                                      </p:cBhvr>
                                      <p:to>
                                        <p:strVal val="visible"/>
                                      </p:to>
                                    </p:set>
                                    <p:anim calcmode="lin" valueType="num">
                                      <p:cBhvr>
                                        <p:cTn id="22" dur="1000" fill="hold"/>
                                        <p:tgtEl>
                                          <p:spTgt spid="35">
                                            <p:txEl>
                                              <p:pRg st="2" end="2"/>
                                            </p:txEl>
                                          </p:spTgt>
                                        </p:tgtEl>
                                        <p:attrNameLst>
                                          <p:attrName>ppt_x</p:attrName>
                                        </p:attrNameLst>
                                      </p:cBhvr>
                                      <p:tavLst>
                                        <p:tav tm="0">
                                          <p:val>
                                            <p:strVal val="#ppt_x-.2"/>
                                          </p:val>
                                        </p:tav>
                                        <p:tav tm="100000">
                                          <p:val>
                                            <p:strVal val="#ppt_x"/>
                                          </p:val>
                                        </p:tav>
                                      </p:tavLst>
                                    </p:anim>
                                    <p:anim calcmode="lin" valueType="num">
                                      <p:cBhvr>
                                        <p:cTn id="23" dur="1000" fill="hold"/>
                                        <p:tgtEl>
                                          <p:spTgt spid="3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35">
                                            <p:txEl>
                                              <p:pRg st="3" end="3"/>
                                            </p:txEl>
                                          </p:spTgt>
                                        </p:tgtEl>
                                        <p:attrNameLst>
                                          <p:attrName>style.visibility</p:attrName>
                                        </p:attrNameLst>
                                      </p:cBhvr>
                                      <p:to>
                                        <p:strVal val="visible"/>
                                      </p:to>
                                    </p:set>
                                    <p:anim calcmode="lin" valueType="num">
                                      <p:cBhvr>
                                        <p:cTn id="29" dur="1000" fill="hold"/>
                                        <p:tgtEl>
                                          <p:spTgt spid="35">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5">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5">
                                            <p:txEl>
                                              <p:pRg st="3" end="3"/>
                                            </p:txEl>
                                          </p:spTgt>
                                        </p:tgtEl>
                                        <p:attrNameLst>
                                          <p:attrName>style.rotation</p:attrName>
                                        </p:attrNameLst>
                                      </p:cBhvr>
                                      <p:tavLst>
                                        <p:tav tm="0">
                                          <p:val>
                                            <p:fltVal val="360"/>
                                          </p:val>
                                        </p:tav>
                                        <p:tav tm="100000">
                                          <p:val>
                                            <p:fltVal val="0"/>
                                          </p:val>
                                        </p:tav>
                                      </p:tavLst>
                                    </p:anim>
                                    <p:animEffect transition="in" filter="fade">
                                      <p:cBhvr>
                                        <p:cTn id="32" dur="1000"/>
                                        <p:tgtEl>
                                          <p:spTgt spid="35">
                                            <p:txEl>
                                              <p:pRg st="3" end="3"/>
                                            </p:txEl>
                                          </p:spTgt>
                                        </p:tgtEl>
                                      </p:cBhvr>
                                    </p:animEffect>
                                  </p:childTnLst>
                                </p:cTn>
                              </p:par>
                              <p:par>
                                <p:cTn id="33" presetID="29" presetClass="entr" presetSubtype="0" fill="hold" nodeType="withEffect">
                                  <p:stCondLst>
                                    <p:cond delay="0"/>
                                  </p:stCondLst>
                                  <p:childTnLst>
                                    <p:set>
                                      <p:cBhvr>
                                        <p:cTn id="34" dur="1" fill="hold">
                                          <p:stCondLst>
                                            <p:cond delay="0"/>
                                          </p:stCondLst>
                                        </p:cTn>
                                        <p:tgtEl>
                                          <p:spTgt spid="35">
                                            <p:txEl>
                                              <p:pRg st="4" end="4"/>
                                            </p:txEl>
                                          </p:spTgt>
                                        </p:tgtEl>
                                        <p:attrNameLst>
                                          <p:attrName>style.visibility</p:attrName>
                                        </p:attrNameLst>
                                      </p:cBhvr>
                                      <p:to>
                                        <p:strVal val="visible"/>
                                      </p:to>
                                    </p:set>
                                    <p:anim calcmode="lin" valueType="num">
                                      <p:cBhvr>
                                        <p:cTn id="35" dur="1000" fill="hold"/>
                                        <p:tgtEl>
                                          <p:spTgt spid="35">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umsplatzhalter 4"/>
          <p:cNvSpPr>
            <a:spLocks noGrp="1"/>
          </p:cNvSpPr>
          <p:nvPr>
            <p:ph type="dt" sz="quarter" idx="10"/>
          </p:nvPr>
        </p:nvSpPr>
        <p:spPr>
          <a:noFill/>
        </p:spPr>
        <p:txBody>
          <a:bodyPr/>
          <a:lstStyle/>
          <a:p>
            <a:r>
              <a:rPr lang="de-DE"/>
              <a:t>24. April 2009</a:t>
            </a:r>
          </a:p>
        </p:txBody>
      </p:sp>
      <p:sp>
        <p:nvSpPr>
          <p:cNvPr id="12291" name="Fußzeilenplatzhalter 5"/>
          <p:cNvSpPr>
            <a:spLocks noGrp="1"/>
          </p:cNvSpPr>
          <p:nvPr>
            <p:ph type="ftr" sz="quarter" idx="11"/>
          </p:nvPr>
        </p:nvSpPr>
        <p:spPr>
          <a:noFill/>
        </p:spPr>
        <p:txBody>
          <a:bodyPr/>
          <a:lstStyle/>
          <a:p>
            <a:r>
              <a:rPr lang="de-DE"/>
              <a:t>QM in der BT</a:t>
            </a:r>
          </a:p>
        </p:txBody>
      </p:sp>
      <p:sp>
        <p:nvSpPr>
          <p:cNvPr id="12292" name="Foliennummernplatzhalter 6"/>
          <p:cNvSpPr>
            <a:spLocks noGrp="1"/>
          </p:cNvSpPr>
          <p:nvPr>
            <p:ph type="sldNum" sz="quarter" idx="12"/>
          </p:nvPr>
        </p:nvSpPr>
        <p:spPr>
          <a:noFill/>
        </p:spPr>
        <p:txBody>
          <a:bodyPr/>
          <a:lstStyle/>
          <a:p>
            <a:fld id="{D73C586F-312C-41F5-8A9B-A744E70C24A2}" type="slidenum">
              <a:rPr lang="de-DE" smtClean="0"/>
              <a:pPr/>
              <a:t>7</a:t>
            </a:fld>
            <a:endParaRPr lang="de-DE" smtClean="0"/>
          </a:p>
        </p:txBody>
      </p:sp>
      <p:sp>
        <p:nvSpPr>
          <p:cNvPr id="12293"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Vision, Mission, Werte, Konzept II</a:t>
            </a:r>
            <a:endParaRPr lang="de-DE" smtClean="0"/>
          </a:p>
        </p:txBody>
      </p:sp>
      <p:sp>
        <p:nvSpPr>
          <p:cNvPr id="12294"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a:t>
            </a:r>
            <a:r>
              <a:rPr lang="de-DE" sz="1000">
                <a:latin typeface="Franklin Gothic Medium" pitchFamily="34" charset="0"/>
              </a:rPr>
              <a:t>Vision und mehr</a:t>
            </a:r>
            <a:r>
              <a:rPr lang="de-DE" sz="1000">
                <a:solidFill>
                  <a:srgbClr val="9B9FA0"/>
                </a:solidFill>
                <a:latin typeface="Franklin Gothic Medium" pitchFamily="34" charset="0"/>
              </a:rPr>
              <a:t>| Konzepte BT| PDCA| KPI| Benchmark | Zusammenfassung</a:t>
            </a:r>
          </a:p>
        </p:txBody>
      </p:sp>
      <p:sp>
        <p:nvSpPr>
          <p:cNvPr id="35" name="Rectangle 8"/>
          <p:cNvSpPr txBox="1">
            <a:spLocks noChangeArrowheads="1"/>
          </p:cNvSpPr>
          <p:nvPr/>
        </p:nvSpPr>
        <p:spPr bwMode="gray">
          <a:xfrm>
            <a:off x="428625" y="1428750"/>
            <a:ext cx="8280400" cy="5143500"/>
          </a:xfrm>
          <a:prstGeom prst="rect">
            <a:avLst/>
          </a:prstGeom>
          <a:noFill/>
          <a:ln w="9525" algn="ctr">
            <a:noFill/>
            <a:miter lim="800000"/>
            <a:headEnd/>
            <a:tailEnd/>
          </a:ln>
        </p:spPr>
        <p:txBody>
          <a:bodyPr lIns="0" tIns="0" rIns="0"/>
          <a:lstStyle/>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Unsere Werte sind(Beispiel)</a:t>
            </a:r>
          </a:p>
          <a:p>
            <a:pPr marL="622300" lvl="2" indent="-163513" algn="l">
              <a:spcBef>
                <a:spcPct val="20000"/>
              </a:spcBef>
              <a:spcAft>
                <a:spcPct val="20000"/>
              </a:spcAft>
              <a:buClr>
                <a:srgbClr val="006414"/>
              </a:buClr>
              <a:buFont typeface="Arial" pitchFamily="34" charset="0"/>
              <a:buChar char="•"/>
              <a:defRPr/>
            </a:pPr>
            <a:r>
              <a:rPr lang="de-DE" sz="1600" dirty="0"/>
              <a:t>Menschlichkeit</a:t>
            </a:r>
          </a:p>
          <a:p>
            <a:pPr marL="622300" lvl="2" indent="-163513" algn="l">
              <a:spcBef>
                <a:spcPct val="20000"/>
              </a:spcBef>
              <a:spcAft>
                <a:spcPct val="20000"/>
              </a:spcAft>
              <a:buClr>
                <a:srgbClr val="006414"/>
              </a:buClr>
              <a:buFont typeface="Arial" pitchFamily="34" charset="0"/>
              <a:buChar char="•"/>
              <a:defRPr/>
            </a:pPr>
            <a:r>
              <a:rPr lang="de-DE" sz="1600" dirty="0"/>
              <a:t>Patientenorientierung </a:t>
            </a:r>
            <a:r>
              <a:rPr lang="de-DE" sz="1600" b="1" u="sng" dirty="0"/>
              <a:t>und</a:t>
            </a:r>
            <a:r>
              <a:rPr lang="de-DE" sz="1600" dirty="0"/>
              <a:t> Mitarbeiterorientierung</a:t>
            </a:r>
          </a:p>
          <a:p>
            <a:pPr marL="622300" lvl="2" indent="-163513" algn="l">
              <a:spcBef>
                <a:spcPct val="20000"/>
              </a:spcBef>
              <a:spcAft>
                <a:spcPct val="20000"/>
              </a:spcAft>
              <a:buClr>
                <a:srgbClr val="006414"/>
              </a:buClr>
              <a:buFont typeface="Arial" pitchFamily="34" charset="0"/>
              <a:buChar char="•"/>
              <a:defRPr/>
            </a:pPr>
            <a:r>
              <a:rPr lang="de-DE" sz="1600" dirty="0"/>
              <a:t>Fachliche und soziale Kompetenz</a:t>
            </a:r>
          </a:p>
          <a:p>
            <a:pPr marL="622300" lvl="2" indent="-163513" algn="l">
              <a:spcBef>
                <a:spcPct val="20000"/>
              </a:spcBef>
              <a:spcAft>
                <a:spcPct val="20000"/>
              </a:spcAft>
              <a:buClr>
                <a:srgbClr val="006414"/>
              </a:buClr>
              <a:buFont typeface="Arial" pitchFamily="34" charset="0"/>
              <a:buChar char="•"/>
              <a:defRPr/>
            </a:pPr>
            <a:r>
              <a:rPr lang="de-DE" sz="1600" dirty="0"/>
              <a:t>….</a:t>
            </a:r>
          </a:p>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Unser daraus abgeleitetes Klinikkonzept (KK) (Beispiel)</a:t>
            </a:r>
          </a:p>
          <a:p>
            <a:pPr marL="458788" lvl="2" algn="l">
              <a:spcBef>
                <a:spcPct val="20000"/>
              </a:spcBef>
              <a:spcAft>
                <a:spcPct val="20000"/>
              </a:spcAft>
              <a:buClr>
                <a:srgbClr val="006414"/>
              </a:buClr>
              <a:defRPr/>
            </a:pPr>
            <a:r>
              <a:rPr lang="de-DE" sz="1600" dirty="0"/>
              <a:t>Wir pflegen einen i</a:t>
            </a:r>
            <a:r>
              <a:rPr lang="de-DE" dirty="0"/>
              <a:t>nterdisziplinärer Ansatz mit den Einzelkonzepten:</a:t>
            </a:r>
          </a:p>
          <a:p>
            <a:pPr marL="622300" lvl="2" indent="-163513" algn="l">
              <a:spcBef>
                <a:spcPct val="20000"/>
              </a:spcBef>
              <a:spcAft>
                <a:spcPct val="20000"/>
              </a:spcAft>
              <a:buClr>
                <a:srgbClr val="006414"/>
              </a:buClr>
              <a:buFont typeface="Arial" pitchFamily="34" charset="0"/>
              <a:buChar char="•"/>
              <a:defRPr/>
            </a:pPr>
            <a:r>
              <a:rPr lang="de-DE" sz="1600" dirty="0"/>
              <a:t>Pflegekonzept</a:t>
            </a:r>
          </a:p>
          <a:p>
            <a:pPr marL="622300" lvl="2" indent="-163513" algn="l">
              <a:spcBef>
                <a:spcPct val="20000"/>
              </a:spcBef>
              <a:spcAft>
                <a:spcPct val="20000"/>
              </a:spcAft>
              <a:buClr>
                <a:srgbClr val="006414"/>
              </a:buClr>
              <a:buFont typeface="Arial" pitchFamily="34" charset="0"/>
              <a:buChar char="•"/>
              <a:defRPr/>
            </a:pPr>
            <a:r>
              <a:rPr lang="de-DE" sz="1600" dirty="0"/>
              <a:t>Medikamentenkonzept</a:t>
            </a:r>
          </a:p>
          <a:p>
            <a:pPr marL="622300" lvl="2" indent="-163513" algn="l">
              <a:spcBef>
                <a:spcPct val="20000"/>
              </a:spcBef>
              <a:spcAft>
                <a:spcPct val="20000"/>
              </a:spcAft>
              <a:buClr>
                <a:srgbClr val="006414"/>
              </a:buClr>
              <a:buFont typeface="Arial" pitchFamily="34" charset="0"/>
              <a:buChar char="•"/>
              <a:defRPr/>
            </a:pPr>
            <a:r>
              <a:rPr lang="de-DE" sz="1600" dirty="0"/>
              <a:t>Psychologisches Konzept</a:t>
            </a:r>
          </a:p>
          <a:p>
            <a:pPr marL="622300" lvl="2" indent="-163513" algn="l">
              <a:spcBef>
                <a:spcPct val="20000"/>
              </a:spcBef>
              <a:spcAft>
                <a:spcPct val="20000"/>
              </a:spcAft>
              <a:buClr>
                <a:srgbClr val="006414"/>
              </a:buClr>
              <a:buFont typeface="Arial" pitchFamily="34" charset="0"/>
              <a:buChar char="•"/>
              <a:defRPr/>
            </a:pPr>
            <a:r>
              <a:rPr lang="de-DE" sz="1600" dirty="0"/>
              <a:t>Ergotherapeutisches Konzept</a:t>
            </a:r>
          </a:p>
          <a:p>
            <a:pPr marL="622300" lvl="2" indent="-163513" algn="l">
              <a:spcBef>
                <a:spcPct val="20000"/>
              </a:spcBef>
              <a:spcAft>
                <a:spcPct val="20000"/>
              </a:spcAft>
              <a:buClr>
                <a:srgbClr val="006414"/>
              </a:buClr>
              <a:buFont typeface="Arial" pitchFamily="34" charset="0"/>
              <a:buChar char="•"/>
              <a:defRPr/>
            </a:pPr>
            <a:r>
              <a:rPr lang="de-DE" sz="1600" b="1" dirty="0"/>
              <a:t>Konzept der Bewegungstherapie</a:t>
            </a:r>
          </a:p>
          <a:p>
            <a:pPr marL="622300" lvl="2" indent="-163513" algn="l">
              <a:spcBef>
                <a:spcPct val="20000"/>
              </a:spcBef>
              <a:spcAft>
                <a:spcPct val="20000"/>
              </a:spcAft>
              <a:buClr>
                <a:srgbClr val="006414"/>
              </a:buClr>
              <a:buFont typeface="Arial" pitchFamily="34" charset="0"/>
              <a:buChar char="•"/>
              <a:defRPr/>
            </a:pPr>
            <a:r>
              <a:rPr lang="de-DE" sz="1600" dirty="0"/>
              <a:t>…</a:t>
            </a:r>
          </a:p>
          <a:p>
            <a:pPr marL="458788" lvl="2" indent="-14288" algn="l">
              <a:spcBef>
                <a:spcPct val="20000"/>
              </a:spcBef>
              <a:spcAft>
                <a:spcPct val="20000"/>
              </a:spcAft>
              <a:buClr>
                <a:srgbClr val="006414"/>
              </a:buClr>
              <a:defRPr/>
            </a:pPr>
            <a:r>
              <a:rPr lang="de-DE" sz="1600" dirty="0"/>
              <a:t>Die einzelnen Weiterbildungskonzepte der unterschiedlichen Berufsgruppen…..…</a:t>
            </a:r>
          </a:p>
          <a:p>
            <a:pPr marL="1079500" lvl="3" indent="-163513" algn="l">
              <a:spcBef>
                <a:spcPct val="20000"/>
              </a:spcBef>
              <a:spcAft>
                <a:spcPct val="20000"/>
              </a:spcAft>
              <a:buClr>
                <a:srgbClr val="006414"/>
              </a:buClr>
              <a:buFont typeface="Arial" pitchFamily="34" charset="0"/>
              <a:buChar char="•"/>
              <a:defRPr/>
            </a:pPr>
            <a:endParaRPr lang="de-DE" dirty="0"/>
          </a:p>
          <a:p>
            <a:pPr marL="458788" lvl="2" algn="l">
              <a:spcBef>
                <a:spcPct val="20000"/>
              </a:spcBef>
              <a:spcAft>
                <a:spcPct val="20000"/>
              </a:spcAft>
              <a:buClr>
                <a:srgbClr val="006414"/>
              </a:buClr>
              <a:defRPr/>
            </a:pPr>
            <a:endParaRPr lang="de-DE" dirty="0"/>
          </a:p>
          <a:p>
            <a:pPr marL="1588" lvl="1" algn="l">
              <a:spcBef>
                <a:spcPct val="20000"/>
              </a:spcBef>
              <a:spcAft>
                <a:spcPct val="20000"/>
              </a:spcAft>
              <a:buClr>
                <a:srgbClr val="006414"/>
              </a:buClr>
              <a:defRPr/>
            </a:pPr>
            <a:endParaRPr lang="de-DE"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 calcmode="lin" valueType="num">
                                      <p:cBhvr>
                                        <p:cTn id="7" dur="10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5">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35">
                                            <p:txEl>
                                              <p:pRg st="0" end="0"/>
                                            </p:txEl>
                                          </p:spTgt>
                                        </p:tgtEl>
                                      </p:cBhvr>
                                    </p:animEffect>
                                  </p:childTnLst>
                                </p:cTn>
                              </p:par>
                            </p:childTnLst>
                          </p:cTn>
                        </p:par>
                        <p:par>
                          <p:cTn id="11" fill="hold">
                            <p:stCondLst>
                              <p:cond delay="1000"/>
                            </p:stCondLst>
                            <p:childTnLst>
                              <p:par>
                                <p:cTn id="12" presetID="29" presetClass="entr" presetSubtype="0" fill="hold" nodeType="afterEffect">
                                  <p:stCondLst>
                                    <p:cond delay="0"/>
                                  </p:stCondLst>
                                  <p:childTnLst>
                                    <p:set>
                                      <p:cBhvr>
                                        <p:cTn id="13" dur="1" fill="hold">
                                          <p:stCondLst>
                                            <p:cond delay="0"/>
                                          </p:stCondLst>
                                        </p:cTn>
                                        <p:tgtEl>
                                          <p:spTgt spid="35">
                                            <p:txEl>
                                              <p:pRg st="1" end="1"/>
                                            </p:txEl>
                                          </p:spTgt>
                                        </p:tgtEl>
                                        <p:attrNameLst>
                                          <p:attrName>style.visibility</p:attrName>
                                        </p:attrNameLst>
                                      </p:cBhvr>
                                      <p:to>
                                        <p:strVal val="visible"/>
                                      </p:to>
                                    </p:set>
                                    <p:anim calcmode="lin" valueType="num">
                                      <p:cBhvr>
                                        <p:cTn id="14" dur="1000" fill="hold"/>
                                        <p:tgtEl>
                                          <p:spTgt spid="35">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5">
                                            <p:txEl>
                                              <p:pRg st="1" end="1"/>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35">
                                            <p:txEl>
                                              <p:pRg st="2" end="2"/>
                                            </p:txEl>
                                          </p:spTgt>
                                        </p:tgtEl>
                                        <p:attrNameLst>
                                          <p:attrName>style.visibility</p:attrName>
                                        </p:attrNameLst>
                                      </p:cBhvr>
                                      <p:to>
                                        <p:strVal val="visible"/>
                                      </p:to>
                                    </p:set>
                                    <p:anim calcmode="lin" valueType="num">
                                      <p:cBhvr>
                                        <p:cTn id="19" dur="1000" fill="hold"/>
                                        <p:tgtEl>
                                          <p:spTgt spid="35">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5">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35">
                                            <p:txEl>
                                              <p:pRg st="3" end="3"/>
                                            </p:txEl>
                                          </p:spTgt>
                                        </p:tgtEl>
                                        <p:attrNameLst>
                                          <p:attrName>style.visibility</p:attrName>
                                        </p:attrNameLst>
                                      </p:cBhvr>
                                      <p:to>
                                        <p:strVal val="visible"/>
                                      </p:to>
                                    </p:set>
                                    <p:anim calcmode="lin" valueType="num">
                                      <p:cBhvr>
                                        <p:cTn id="24" dur="1000" fill="hold"/>
                                        <p:tgtEl>
                                          <p:spTgt spid="35">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3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5">
                                            <p:txEl>
                                              <p:pRg st="3" end="3"/>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35">
                                            <p:txEl>
                                              <p:pRg st="4" end="4"/>
                                            </p:txEl>
                                          </p:spTgt>
                                        </p:tgtEl>
                                        <p:attrNameLst>
                                          <p:attrName>style.visibility</p:attrName>
                                        </p:attrNameLst>
                                      </p:cBhvr>
                                      <p:to>
                                        <p:strVal val="visible"/>
                                      </p:to>
                                    </p:set>
                                    <p:anim calcmode="lin" valueType="num">
                                      <p:cBhvr>
                                        <p:cTn id="29" dur="1000" fill="hold"/>
                                        <p:tgtEl>
                                          <p:spTgt spid="35">
                                            <p:txEl>
                                              <p:pRg st="4" end="4"/>
                                            </p:txEl>
                                          </p:spTgt>
                                        </p:tgtEl>
                                        <p:attrNameLst>
                                          <p:attrName>ppt_x</p:attrName>
                                        </p:attrNameLst>
                                      </p:cBhvr>
                                      <p:tavLst>
                                        <p:tav tm="0">
                                          <p:val>
                                            <p:strVal val="#ppt_x-.2"/>
                                          </p:val>
                                        </p:tav>
                                        <p:tav tm="100000">
                                          <p:val>
                                            <p:strVal val="#ppt_x"/>
                                          </p:val>
                                        </p:tav>
                                      </p:tavLst>
                                    </p:anim>
                                    <p:anim calcmode="lin" valueType="num">
                                      <p:cBhvr>
                                        <p:cTn id="30" dur="1000" fill="hold"/>
                                        <p:tgtEl>
                                          <p:spTgt spid="3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nodeType="clickEffect">
                                  <p:stCondLst>
                                    <p:cond delay="0"/>
                                  </p:stCondLst>
                                  <p:childTnLst>
                                    <p:set>
                                      <p:cBhvr>
                                        <p:cTn id="35" dur="1" fill="hold">
                                          <p:stCondLst>
                                            <p:cond delay="0"/>
                                          </p:stCondLst>
                                        </p:cTn>
                                        <p:tgtEl>
                                          <p:spTgt spid="35">
                                            <p:txEl>
                                              <p:pRg st="5" end="5"/>
                                            </p:txEl>
                                          </p:spTgt>
                                        </p:tgtEl>
                                        <p:attrNameLst>
                                          <p:attrName>style.visibility</p:attrName>
                                        </p:attrNameLst>
                                      </p:cBhvr>
                                      <p:to>
                                        <p:strVal val="visible"/>
                                      </p:to>
                                    </p:set>
                                    <p:anim calcmode="lin" valueType="num">
                                      <p:cBhvr>
                                        <p:cTn id="36" dur="1000" fill="hold"/>
                                        <p:tgtEl>
                                          <p:spTgt spid="35">
                                            <p:txEl>
                                              <p:pRg st="5" end="5"/>
                                            </p:txEl>
                                          </p:spTgt>
                                        </p:tgtEl>
                                        <p:attrNameLst>
                                          <p:attrName>ppt_w</p:attrName>
                                        </p:attrNameLst>
                                      </p:cBhvr>
                                      <p:tavLst>
                                        <p:tav tm="0">
                                          <p:val>
                                            <p:fltVal val="0"/>
                                          </p:val>
                                        </p:tav>
                                        <p:tav tm="100000">
                                          <p:val>
                                            <p:strVal val="#ppt_w"/>
                                          </p:val>
                                        </p:tav>
                                      </p:tavLst>
                                    </p:anim>
                                    <p:anim calcmode="lin" valueType="num">
                                      <p:cBhvr>
                                        <p:cTn id="37" dur="1000" fill="hold"/>
                                        <p:tgtEl>
                                          <p:spTgt spid="35">
                                            <p:txEl>
                                              <p:pRg st="5" end="5"/>
                                            </p:txEl>
                                          </p:spTgt>
                                        </p:tgtEl>
                                        <p:attrNameLst>
                                          <p:attrName>ppt_h</p:attrName>
                                        </p:attrNameLst>
                                      </p:cBhvr>
                                      <p:tavLst>
                                        <p:tav tm="0">
                                          <p:val>
                                            <p:fltVal val="0"/>
                                          </p:val>
                                        </p:tav>
                                        <p:tav tm="100000">
                                          <p:val>
                                            <p:strVal val="#ppt_h"/>
                                          </p:val>
                                        </p:tav>
                                      </p:tavLst>
                                    </p:anim>
                                    <p:anim calcmode="lin" valueType="num">
                                      <p:cBhvr>
                                        <p:cTn id="38" dur="1000" fill="hold"/>
                                        <p:tgtEl>
                                          <p:spTgt spid="35">
                                            <p:txEl>
                                              <p:pRg st="5" end="5"/>
                                            </p:txEl>
                                          </p:spTgt>
                                        </p:tgtEl>
                                        <p:attrNameLst>
                                          <p:attrName>style.rotation</p:attrName>
                                        </p:attrNameLst>
                                      </p:cBhvr>
                                      <p:tavLst>
                                        <p:tav tm="0">
                                          <p:val>
                                            <p:fltVal val="360"/>
                                          </p:val>
                                        </p:tav>
                                        <p:tav tm="100000">
                                          <p:val>
                                            <p:fltVal val="0"/>
                                          </p:val>
                                        </p:tav>
                                      </p:tavLst>
                                    </p:anim>
                                    <p:animEffect transition="in" filter="fade">
                                      <p:cBhvr>
                                        <p:cTn id="39" dur="1000"/>
                                        <p:tgtEl>
                                          <p:spTgt spid="35">
                                            <p:txEl>
                                              <p:pRg st="5" end="5"/>
                                            </p:txEl>
                                          </p:spTgt>
                                        </p:tgtEl>
                                      </p:cBhvr>
                                    </p:animEffect>
                                  </p:childTnLst>
                                </p:cTn>
                              </p:par>
                            </p:childTnLst>
                          </p:cTn>
                        </p:par>
                        <p:par>
                          <p:cTn id="40" fill="hold">
                            <p:stCondLst>
                              <p:cond delay="1000"/>
                            </p:stCondLst>
                            <p:childTnLst>
                              <p:par>
                                <p:cTn id="41" presetID="29" presetClass="entr" presetSubtype="0" fill="hold" nodeType="afterEffect">
                                  <p:stCondLst>
                                    <p:cond delay="0"/>
                                  </p:stCondLst>
                                  <p:childTnLst>
                                    <p:set>
                                      <p:cBhvr>
                                        <p:cTn id="42" dur="1" fill="hold">
                                          <p:stCondLst>
                                            <p:cond delay="0"/>
                                          </p:stCondLst>
                                        </p:cTn>
                                        <p:tgtEl>
                                          <p:spTgt spid="35">
                                            <p:txEl>
                                              <p:pRg st="6" end="6"/>
                                            </p:txEl>
                                          </p:spTgt>
                                        </p:tgtEl>
                                        <p:attrNameLst>
                                          <p:attrName>style.visibility</p:attrName>
                                        </p:attrNameLst>
                                      </p:cBhvr>
                                      <p:to>
                                        <p:strVal val="visible"/>
                                      </p:to>
                                    </p:set>
                                    <p:anim calcmode="lin" valueType="num">
                                      <p:cBhvr>
                                        <p:cTn id="43" dur="1000" fill="hold"/>
                                        <p:tgtEl>
                                          <p:spTgt spid="35">
                                            <p:txEl>
                                              <p:pRg st="6" end="6"/>
                                            </p:txEl>
                                          </p:spTgt>
                                        </p:tgtEl>
                                        <p:attrNameLst>
                                          <p:attrName>ppt_x</p:attrName>
                                        </p:attrNameLst>
                                      </p:cBhvr>
                                      <p:tavLst>
                                        <p:tav tm="0">
                                          <p:val>
                                            <p:strVal val="#ppt_x-.2"/>
                                          </p:val>
                                        </p:tav>
                                        <p:tav tm="100000">
                                          <p:val>
                                            <p:strVal val="#ppt_x"/>
                                          </p:val>
                                        </p:tav>
                                      </p:tavLst>
                                    </p:anim>
                                    <p:anim calcmode="lin" valueType="num">
                                      <p:cBhvr>
                                        <p:cTn id="44" dur="1000" fill="hold"/>
                                        <p:tgtEl>
                                          <p:spTgt spid="35">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5">
                                            <p:txEl>
                                              <p:pRg st="6" end="6"/>
                                            </p:txEl>
                                          </p:spTgt>
                                        </p:tgtEl>
                                      </p:cBhvr>
                                    </p:animEffect>
                                  </p:childTnLst>
                                </p:cTn>
                              </p:par>
                              <p:par>
                                <p:cTn id="46" presetID="29" presetClass="entr" presetSubtype="0" fill="hold" nodeType="withEffect">
                                  <p:stCondLst>
                                    <p:cond delay="0"/>
                                  </p:stCondLst>
                                  <p:childTnLst>
                                    <p:set>
                                      <p:cBhvr>
                                        <p:cTn id="47" dur="1" fill="hold">
                                          <p:stCondLst>
                                            <p:cond delay="0"/>
                                          </p:stCondLst>
                                        </p:cTn>
                                        <p:tgtEl>
                                          <p:spTgt spid="35">
                                            <p:txEl>
                                              <p:pRg st="7" end="7"/>
                                            </p:txEl>
                                          </p:spTgt>
                                        </p:tgtEl>
                                        <p:attrNameLst>
                                          <p:attrName>style.visibility</p:attrName>
                                        </p:attrNameLst>
                                      </p:cBhvr>
                                      <p:to>
                                        <p:strVal val="visible"/>
                                      </p:to>
                                    </p:set>
                                    <p:anim calcmode="lin" valueType="num">
                                      <p:cBhvr>
                                        <p:cTn id="48" dur="1000" fill="hold"/>
                                        <p:tgtEl>
                                          <p:spTgt spid="35">
                                            <p:txEl>
                                              <p:pRg st="7" end="7"/>
                                            </p:txEl>
                                          </p:spTgt>
                                        </p:tgtEl>
                                        <p:attrNameLst>
                                          <p:attrName>ppt_x</p:attrName>
                                        </p:attrNameLst>
                                      </p:cBhvr>
                                      <p:tavLst>
                                        <p:tav tm="0">
                                          <p:val>
                                            <p:strVal val="#ppt_x-.2"/>
                                          </p:val>
                                        </p:tav>
                                        <p:tav tm="100000">
                                          <p:val>
                                            <p:strVal val="#ppt_x"/>
                                          </p:val>
                                        </p:tav>
                                      </p:tavLst>
                                    </p:anim>
                                    <p:anim calcmode="lin" valueType="num">
                                      <p:cBhvr>
                                        <p:cTn id="49" dur="1000" fill="hold"/>
                                        <p:tgtEl>
                                          <p:spTgt spid="35">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0" dur="1000"/>
                                        <p:tgtEl>
                                          <p:spTgt spid="35">
                                            <p:txEl>
                                              <p:pRg st="7" end="7"/>
                                            </p:txEl>
                                          </p:spTgt>
                                        </p:tgtEl>
                                      </p:cBhvr>
                                    </p:animEffect>
                                  </p:childTnLst>
                                </p:cTn>
                              </p:par>
                              <p:par>
                                <p:cTn id="51" presetID="29" presetClass="entr" presetSubtype="0" fill="hold" nodeType="withEffect">
                                  <p:stCondLst>
                                    <p:cond delay="0"/>
                                  </p:stCondLst>
                                  <p:childTnLst>
                                    <p:set>
                                      <p:cBhvr>
                                        <p:cTn id="52" dur="1" fill="hold">
                                          <p:stCondLst>
                                            <p:cond delay="0"/>
                                          </p:stCondLst>
                                        </p:cTn>
                                        <p:tgtEl>
                                          <p:spTgt spid="35">
                                            <p:txEl>
                                              <p:pRg st="8" end="8"/>
                                            </p:txEl>
                                          </p:spTgt>
                                        </p:tgtEl>
                                        <p:attrNameLst>
                                          <p:attrName>style.visibility</p:attrName>
                                        </p:attrNameLst>
                                      </p:cBhvr>
                                      <p:to>
                                        <p:strVal val="visible"/>
                                      </p:to>
                                    </p:set>
                                    <p:anim calcmode="lin" valueType="num">
                                      <p:cBhvr>
                                        <p:cTn id="53" dur="1000" fill="hold"/>
                                        <p:tgtEl>
                                          <p:spTgt spid="35">
                                            <p:txEl>
                                              <p:pRg st="8" end="8"/>
                                            </p:txEl>
                                          </p:spTgt>
                                        </p:tgtEl>
                                        <p:attrNameLst>
                                          <p:attrName>ppt_x</p:attrName>
                                        </p:attrNameLst>
                                      </p:cBhvr>
                                      <p:tavLst>
                                        <p:tav tm="0">
                                          <p:val>
                                            <p:strVal val="#ppt_x-.2"/>
                                          </p:val>
                                        </p:tav>
                                        <p:tav tm="100000">
                                          <p:val>
                                            <p:strVal val="#ppt_x"/>
                                          </p:val>
                                        </p:tav>
                                      </p:tavLst>
                                    </p:anim>
                                    <p:anim calcmode="lin" valueType="num">
                                      <p:cBhvr>
                                        <p:cTn id="54" dur="1000" fill="hold"/>
                                        <p:tgtEl>
                                          <p:spTgt spid="35">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5" dur="1000"/>
                                        <p:tgtEl>
                                          <p:spTgt spid="35">
                                            <p:txEl>
                                              <p:pRg st="8" end="8"/>
                                            </p:txEl>
                                          </p:spTgt>
                                        </p:tgtEl>
                                      </p:cBhvr>
                                    </p:animEffect>
                                  </p:childTnLst>
                                </p:cTn>
                              </p:par>
                              <p:par>
                                <p:cTn id="56" presetID="29" presetClass="entr" presetSubtype="0" fill="hold" nodeType="withEffect">
                                  <p:stCondLst>
                                    <p:cond delay="0"/>
                                  </p:stCondLst>
                                  <p:childTnLst>
                                    <p:set>
                                      <p:cBhvr>
                                        <p:cTn id="57" dur="1" fill="hold">
                                          <p:stCondLst>
                                            <p:cond delay="0"/>
                                          </p:stCondLst>
                                        </p:cTn>
                                        <p:tgtEl>
                                          <p:spTgt spid="35">
                                            <p:txEl>
                                              <p:pRg st="9" end="9"/>
                                            </p:txEl>
                                          </p:spTgt>
                                        </p:tgtEl>
                                        <p:attrNameLst>
                                          <p:attrName>style.visibility</p:attrName>
                                        </p:attrNameLst>
                                      </p:cBhvr>
                                      <p:to>
                                        <p:strVal val="visible"/>
                                      </p:to>
                                    </p:set>
                                    <p:anim calcmode="lin" valueType="num">
                                      <p:cBhvr>
                                        <p:cTn id="58" dur="1000" fill="hold"/>
                                        <p:tgtEl>
                                          <p:spTgt spid="35">
                                            <p:txEl>
                                              <p:pRg st="9" end="9"/>
                                            </p:txEl>
                                          </p:spTgt>
                                        </p:tgtEl>
                                        <p:attrNameLst>
                                          <p:attrName>ppt_x</p:attrName>
                                        </p:attrNameLst>
                                      </p:cBhvr>
                                      <p:tavLst>
                                        <p:tav tm="0">
                                          <p:val>
                                            <p:strVal val="#ppt_x-.2"/>
                                          </p:val>
                                        </p:tav>
                                        <p:tav tm="100000">
                                          <p:val>
                                            <p:strVal val="#ppt_x"/>
                                          </p:val>
                                        </p:tav>
                                      </p:tavLst>
                                    </p:anim>
                                    <p:anim calcmode="lin" valueType="num">
                                      <p:cBhvr>
                                        <p:cTn id="59" dur="1000" fill="hold"/>
                                        <p:tgtEl>
                                          <p:spTgt spid="35">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60" dur="1000"/>
                                        <p:tgtEl>
                                          <p:spTgt spid="35">
                                            <p:txEl>
                                              <p:pRg st="9" end="9"/>
                                            </p:txEl>
                                          </p:spTgt>
                                        </p:tgtEl>
                                      </p:cBhvr>
                                    </p:animEffect>
                                  </p:childTnLst>
                                </p:cTn>
                              </p:par>
                              <p:par>
                                <p:cTn id="61" presetID="29" presetClass="entr" presetSubtype="0" fill="hold" nodeType="withEffect">
                                  <p:stCondLst>
                                    <p:cond delay="0"/>
                                  </p:stCondLst>
                                  <p:childTnLst>
                                    <p:set>
                                      <p:cBhvr>
                                        <p:cTn id="62" dur="1" fill="hold">
                                          <p:stCondLst>
                                            <p:cond delay="0"/>
                                          </p:stCondLst>
                                        </p:cTn>
                                        <p:tgtEl>
                                          <p:spTgt spid="35">
                                            <p:txEl>
                                              <p:pRg st="10" end="10"/>
                                            </p:txEl>
                                          </p:spTgt>
                                        </p:tgtEl>
                                        <p:attrNameLst>
                                          <p:attrName>style.visibility</p:attrName>
                                        </p:attrNameLst>
                                      </p:cBhvr>
                                      <p:to>
                                        <p:strVal val="visible"/>
                                      </p:to>
                                    </p:set>
                                    <p:anim calcmode="lin" valueType="num">
                                      <p:cBhvr>
                                        <p:cTn id="63" dur="1000" fill="hold"/>
                                        <p:tgtEl>
                                          <p:spTgt spid="35">
                                            <p:txEl>
                                              <p:pRg st="10" end="10"/>
                                            </p:txEl>
                                          </p:spTgt>
                                        </p:tgtEl>
                                        <p:attrNameLst>
                                          <p:attrName>ppt_x</p:attrName>
                                        </p:attrNameLst>
                                      </p:cBhvr>
                                      <p:tavLst>
                                        <p:tav tm="0">
                                          <p:val>
                                            <p:strVal val="#ppt_x-.2"/>
                                          </p:val>
                                        </p:tav>
                                        <p:tav tm="100000">
                                          <p:val>
                                            <p:strVal val="#ppt_x"/>
                                          </p:val>
                                        </p:tav>
                                      </p:tavLst>
                                    </p:anim>
                                    <p:anim calcmode="lin" valueType="num">
                                      <p:cBhvr>
                                        <p:cTn id="64" dur="1000" fill="hold"/>
                                        <p:tgtEl>
                                          <p:spTgt spid="35">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35">
                                            <p:txEl>
                                              <p:pRg st="10" end="10"/>
                                            </p:txEl>
                                          </p:spTgt>
                                        </p:tgtEl>
                                      </p:cBhvr>
                                    </p:animEffect>
                                  </p:childTnLst>
                                </p:cTn>
                              </p:par>
                              <p:par>
                                <p:cTn id="66" presetID="29" presetClass="entr" presetSubtype="0" fill="hold" nodeType="withEffect">
                                  <p:stCondLst>
                                    <p:cond delay="0"/>
                                  </p:stCondLst>
                                  <p:childTnLst>
                                    <p:set>
                                      <p:cBhvr>
                                        <p:cTn id="67" dur="1" fill="hold">
                                          <p:stCondLst>
                                            <p:cond delay="0"/>
                                          </p:stCondLst>
                                        </p:cTn>
                                        <p:tgtEl>
                                          <p:spTgt spid="35">
                                            <p:txEl>
                                              <p:pRg st="11" end="11"/>
                                            </p:txEl>
                                          </p:spTgt>
                                        </p:tgtEl>
                                        <p:attrNameLst>
                                          <p:attrName>style.visibility</p:attrName>
                                        </p:attrNameLst>
                                      </p:cBhvr>
                                      <p:to>
                                        <p:strVal val="visible"/>
                                      </p:to>
                                    </p:set>
                                    <p:anim calcmode="lin" valueType="num">
                                      <p:cBhvr>
                                        <p:cTn id="68" dur="1000" fill="hold"/>
                                        <p:tgtEl>
                                          <p:spTgt spid="35">
                                            <p:txEl>
                                              <p:pRg st="11" end="11"/>
                                            </p:txEl>
                                          </p:spTgt>
                                        </p:tgtEl>
                                        <p:attrNameLst>
                                          <p:attrName>ppt_x</p:attrName>
                                        </p:attrNameLst>
                                      </p:cBhvr>
                                      <p:tavLst>
                                        <p:tav tm="0">
                                          <p:val>
                                            <p:strVal val="#ppt_x-.2"/>
                                          </p:val>
                                        </p:tav>
                                        <p:tav tm="100000">
                                          <p:val>
                                            <p:strVal val="#ppt_x"/>
                                          </p:val>
                                        </p:tav>
                                      </p:tavLst>
                                    </p:anim>
                                    <p:anim calcmode="lin" valueType="num">
                                      <p:cBhvr>
                                        <p:cTn id="69" dur="1000" fill="hold"/>
                                        <p:tgtEl>
                                          <p:spTgt spid="35">
                                            <p:txEl>
                                              <p:pRg st="11" end="11"/>
                                            </p:txEl>
                                          </p:spTgt>
                                        </p:tgtEl>
                                        <p:attrNameLst>
                                          <p:attrName>ppt_y</p:attrName>
                                        </p:attrNameLst>
                                      </p:cBhvr>
                                      <p:tavLst>
                                        <p:tav tm="0">
                                          <p:val>
                                            <p:strVal val="#ppt_y"/>
                                          </p:val>
                                        </p:tav>
                                        <p:tav tm="100000">
                                          <p:val>
                                            <p:strVal val="#ppt_y"/>
                                          </p:val>
                                        </p:tav>
                                      </p:tavLst>
                                    </p:anim>
                                    <p:animEffect transition="in" filter="wipe(right)" prLst="gradientSize: 0.1">
                                      <p:cBhvr>
                                        <p:cTn id="70" dur="1000"/>
                                        <p:tgtEl>
                                          <p:spTgt spid="35">
                                            <p:txEl>
                                              <p:pRg st="11" end="11"/>
                                            </p:txEl>
                                          </p:spTgt>
                                        </p:tgtEl>
                                      </p:cBhvr>
                                    </p:animEffect>
                                  </p:childTnLst>
                                </p:cTn>
                              </p:par>
                              <p:par>
                                <p:cTn id="71" presetID="29" presetClass="entr" presetSubtype="0" fill="hold" nodeType="withEffect">
                                  <p:stCondLst>
                                    <p:cond delay="0"/>
                                  </p:stCondLst>
                                  <p:childTnLst>
                                    <p:set>
                                      <p:cBhvr>
                                        <p:cTn id="72" dur="1" fill="hold">
                                          <p:stCondLst>
                                            <p:cond delay="0"/>
                                          </p:stCondLst>
                                        </p:cTn>
                                        <p:tgtEl>
                                          <p:spTgt spid="35">
                                            <p:txEl>
                                              <p:pRg st="12" end="12"/>
                                            </p:txEl>
                                          </p:spTgt>
                                        </p:tgtEl>
                                        <p:attrNameLst>
                                          <p:attrName>style.visibility</p:attrName>
                                        </p:attrNameLst>
                                      </p:cBhvr>
                                      <p:to>
                                        <p:strVal val="visible"/>
                                      </p:to>
                                    </p:set>
                                    <p:anim calcmode="lin" valueType="num">
                                      <p:cBhvr>
                                        <p:cTn id="73" dur="1000" fill="hold"/>
                                        <p:tgtEl>
                                          <p:spTgt spid="35">
                                            <p:txEl>
                                              <p:pRg st="12" end="12"/>
                                            </p:txEl>
                                          </p:spTgt>
                                        </p:tgtEl>
                                        <p:attrNameLst>
                                          <p:attrName>ppt_x</p:attrName>
                                        </p:attrNameLst>
                                      </p:cBhvr>
                                      <p:tavLst>
                                        <p:tav tm="0">
                                          <p:val>
                                            <p:strVal val="#ppt_x-.2"/>
                                          </p:val>
                                        </p:tav>
                                        <p:tav tm="100000">
                                          <p:val>
                                            <p:strVal val="#ppt_x"/>
                                          </p:val>
                                        </p:tav>
                                      </p:tavLst>
                                    </p:anim>
                                    <p:anim calcmode="lin" valueType="num">
                                      <p:cBhvr>
                                        <p:cTn id="74" dur="1000" fill="hold"/>
                                        <p:tgtEl>
                                          <p:spTgt spid="35">
                                            <p:txEl>
                                              <p:pRg st="12" end="12"/>
                                            </p:txEl>
                                          </p:spTgt>
                                        </p:tgtEl>
                                        <p:attrNameLst>
                                          <p:attrName>ppt_y</p:attrName>
                                        </p:attrNameLst>
                                      </p:cBhvr>
                                      <p:tavLst>
                                        <p:tav tm="0">
                                          <p:val>
                                            <p:strVal val="#ppt_y"/>
                                          </p:val>
                                        </p:tav>
                                        <p:tav tm="100000">
                                          <p:val>
                                            <p:strVal val="#ppt_y"/>
                                          </p:val>
                                        </p:tav>
                                      </p:tavLst>
                                    </p:anim>
                                    <p:animEffect transition="in" filter="wipe(right)" prLst="gradientSize: 0.1">
                                      <p:cBhvr>
                                        <p:cTn id="75" dur="1000"/>
                                        <p:tgtEl>
                                          <p:spTgt spid="35">
                                            <p:txEl>
                                              <p:pRg st="12" end="12"/>
                                            </p:txEl>
                                          </p:spTgt>
                                        </p:tgtEl>
                                      </p:cBhvr>
                                    </p:animEffect>
                                  </p:childTnLst>
                                </p:cTn>
                              </p:par>
                              <p:par>
                                <p:cTn id="76" presetID="29" presetClass="entr" presetSubtype="0" fill="hold" nodeType="withEffect">
                                  <p:stCondLst>
                                    <p:cond delay="0"/>
                                  </p:stCondLst>
                                  <p:childTnLst>
                                    <p:set>
                                      <p:cBhvr>
                                        <p:cTn id="77" dur="1" fill="hold">
                                          <p:stCondLst>
                                            <p:cond delay="0"/>
                                          </p:stCondLst>
                                        </p:cTn>
                                        <p:tgtEl>
                                          <p:spTgt spid="35">
                                            <p:txEl>
                                              <p:pRg st="13" end="13"/>
                                            </p:txEl>
                                          </p:spTgt>
                                        </p:tgtEl>
                                        <p:attrNameLst>
                                          <p:attrName>style.visibility</p:attrName>
                                        </p:attrNameLst>
                                      </p:cBhvr>
                                      <p:to>
                                        <p:strVal val="visible"/>
                                      </p:to>
                                    </p:set>
                                    <p:anim calcmode="lin" valueType="num">
                                      <p:cBhvr>
                                        <p:cTn id="78" dur="1000" fill="hold"/>
                                        <p:tgtEl>
                                          <p:spTgt spid="35">
                                            <p:txEl>
                                              <p:pRg st="13" end="13"/>
                                            </p:txEl>
                                          </p:spTgt>
                                        </p:tgtEl>
                                        <p:attrNameLst>
                                          <p:attrName>ppt_x</p:attrName>
                                        </p:attrNameLst>
                                      </p:cBhvr>
                                      <p:tavLst>
                                        <p:tav tm="0">
                                          <p:val>
                                            <p:strVal val="#ppt_x-.2"/>
                                          </p:val>
                                        </p:tav>
                                        <p:tav tm="100000">
                                          <p:val>
                                            <p:strVal val="#ppt_x"/>
                                          </p:val>
                                        </p:tav>
                                      </p:tavLst>
                                    </p:anim>
                                    <p:anim calcmode="lin" valueType="num">
                                      <p:cBhvr>
                                        <p:cTn id="79" dur="1000" fill="hold"/>
                                        <p:tgtEl>
                                          <p:spTgt spid="35">
                                            <p:txEl>
                                              <p:pRg st="13" end="13"/>
                                            </p:txEl>
                                          </p:spTgt>
                                        </p:tgtEl>
                                        <p:attrNameLst>
                                          <p:attrName>ppt_y</p:attrName>
                                        </p:attrNameLst>
                                      </p:cBhvr>
                                      <p:tavLst>
                                        <p:tav tm="0">
                                          <p:val>
                                            <p:strVal val="#ppt_y"/>
                                          </p:val>
                                        </p:tav>
                                        <p:tav tm="100000">
                                          <p:val>
                                            <p:strVal val="#ppt_y"/>
                                          </p:val>
                                        </p:tav>
                                      </p:tavLst>
                                    </p:anim>
                                    <p:animEffect transition="in" filter="wipe(right)" prLst="gradientSize: 0.1">
                                      <p:cBhvr>
                                        <p:cTn id="80" dur="1000"/>
                                        <p:tgtEl>
                                          <p:spTgt spid="3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4"/>
          <p:cNvSpPr>
            <a:spLocks noGrp="1"/>
          </p:cNvSpPr>
          <p:nvPr>
            <p:ph type="dt" sz="quarter" idx="10"/>
          </p:nvPr>
        </p:nvSpPr>
        <p:spPr>
          <a:noFill/>
        </p:spPr>
        <p:txBody>
          <a:bodyPr/>
          <a:lstStyle/>
          <a:p>
            <a:r>
              <a:rPr lang="de-DE"/>
              <a:t>24. April 2009</a:t>
            </a:r>
          </a:p>
        </p:txBody>
      </p:sp>
      <p:sp>
        <p:nvSpPr>
          <p:cNvPr id="13315" name="Fußzeilenplatzhalter 5"/>
          <p:cNvSpPr>
            <a:spLocks noGrp="1"/>
          </p:cNvSpPr>
          <p:nvPr>
            <p:ph type="ftr" sz="quarter" idx="11"/>
          </p:nvPr>
        </p:nvSpPr>
        <p:spPr>
          <a:noFill/>
        </p:spPr>
        <p:txBody>
          <a:bodyPr/>
          <a:lstStyle/>
          <a:p>
            <a:r>
              <a:rPr lang="de-DE"/>
              <a:t>QM in der BT</a:t>
            </a:r>
          </a:p>
        </p:txBody>
      </p:sp>
      <p:sp>
        <p:nvSpPr>
          <p:cNvPr id="13316" name="Foliennummernplatzhalter 6"/>
          <p:cNvSpPr>
            <a:spLocks noGrp="1"/>
          </p:cNvSpPr>
          <p:nvPr>
            <p:ph type="sldNum" sz="quarter" idx="12"/>
          </p:nvPr>
        </p:nvSpPr>
        <p:spPr>
          <a:noFill/>
        </p:spPr>
        <p:txBody>
          <a:bodyPr/>
          <a:lstStyle/>
          <a:p>
            <a:fld id="{ABC986DD-6AA8-4BB4-AB18-7645960F0FA2}" type="slidenum">
              <a:rPr lang="de-DE" smtClean="0"/>
              <a:pPr/>
              <a:t>8</a:t>
            </a:fld>
            <a:endParaRPr lang="de-DE" smtClean="0"/>
          </a:p>
        </p:txBody>
      </p:sp>
      <p:sp>
        <p:nvSpPr>
          <p:cNvPr id="13317" name="Rectangle 3"/>
          <p:cNvSpPr>
            <a:spLocks noGrp="1" noChangeArrowheads="1"/>
          </p:cNvSpPr>
          <p:nvPr>
            <p:ph type="title"/>
          </p:nvPr>
        </p:nvSpPr>
        <p:spPr>
          <a:xfrm>
            <a:off x="457200" y="404813"/>
            <a:ext cx="5627688" cy="503237"/>
          </a:xfrm>
          <a:noFill/>
        </p:spPr>
        <p:txBody>
          <a:bodyPr/>
          <a:lstStyle/>
          <a:p>
            <a:pPr eaLnBrk="1" hangingPunct="1"/>
            <a:r>
              <a:rPr lang="de-DE" smtClean="0"/>
              <a:t>Konzepte in der Bewegungstherapie</a:t>
            </a:r>
          </a:p>
        </p:txBody>
      </p:sp>
      <p:sp>
        <p:nvSpPr>
          <p:cNvPr id="13318"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a:t>
            </a:r>
            <a:r>
              <a:rPr lang="de-DE" sz="1000">
                <a:latin typeface="Franklin Gothic Medium" pitchFamily="34" charset="0"/>
              </a:rPr>
              <a:t>Konzepte BT</a:t>
            </a:r>
            <a:r>
              <a:rPr lang="de-DE" sz="1000">
                <a:solidFill>
                  <a:srgbClr val="9B9FA0"/>
                </a:solidFill>
                <a:latin typeface="Franklin Gothic Medium" pitchFamily="34" charset="0"/>
              </a:rPr>
              <a:t>| PDCA| KPI| Benchmark | Zusammenfassung</a:t>
            </a:r>
          </a:p>
        </p:txBody>
      </p:sp>
      <p:sp>
        <p:nvSpPr>
          <p:cNvPr id="13319" name="Line 25"/>
          <p:cNvSpPr>
            <a:spLocks noChangeShapeType="1"/>
          </p:cNvSpPr>
          <p:nvPr/>
        </p:nvSpPr>
        <p:spPr bwMode="gray">
          <a:xfrm flipV="1">
            <a:off x="0" y="1484313"/>
            <a:ext cx="6804025" cy="0"/>
          </a:xfrm>
          <a:prstGeom prst="line">
            <a:avLst/>
          </a:prstGeom>
          <a:noFill/>
          <a:ln w="9525">
            <a:solidFill>
              <a:schemeClr val="accent2"/>
            </a:solidFill>
            <a:round/>
            <a:headEnd/>
            <a:tailEnd/>
          </a:ln>
        </p:spPr>
        <p:txBody>
          <a:bodyPr wrap="none" anchor="ctr"/>
          <a:lstStyle/>
          <a:p>
            <a:endParaRPr lang="de-DE"/>
          </a:p>
        </p:txBody>
      </p:sp>
      <p:sp>
        <p:nvSpPr>
          <p:cNvPr id="13320" name="Line 26"/>
          <p:cNvSpPr>
            <a:spLocks noChangeShapeType="1"/>
          </p:cNvSpPr>
          <p:nvPr/>
        </p:nvSpPr>
        <p:spPr bwMode="gray">
          <a:xfrm flipV="1">
            <a:off x="0" y="1844675"/>
            <a:ext cx="6804025" cy="0"/>
          </a:xfrm>
          <a:prstGeom prst="line">
            <a:avLst/>
          </a:prstGeom>
          <a:noFill/>
          <a:ln w="9525">
            <a:solidFill>
              <a:schemeClr val="accent2"/>
            </a:solidFill>
            <a:round/>
            <a:headEnd/>
            <a:tailEnd/>
          </a:ln>
        </p:spPr>
        <p:txBody>
          <a:bodyPr wrap="none" anchor="ctr"/>
          <a:lstStyle/>
          <a:p>
            <a:endParaRPr lang="de-DE"/>
          </a:p>
        </p:txBody>
      </p:sp>
      <p:sp>
        <p:nvSpPr>
          <p:cNvPr id="13321" name="Line 27"/>
          <p:cNvSpPr>
            <a:spLocks noChangeShapeType="1"/>
          </p:cNvSpPr>
          <p:nvPr/>
        </p:nvSpPr>
        <p:spPr bwMode="gray">
          <a:xfrm>
            <a:off x="0" y="2060575"/>
            <a:ext cx="6804025" cy="0"/>
          </a:xfrm>
          <a:prstGeom prst="line">
            <a:avLst/>
          </a:prstGeom>
          <a:noFill/>
          <a:ln w="9525">
            <a:solidFill>
              <a:schemeClr val="accent2"/>
            </a:solidFill>
            <a:round/>
            <a:headEnd/>
            <a:tailEnd/>
          </a:ln>
        </p:spPr>
        <p:txBody>
          <a:bodyPr wrap="none" anchor="ctr"/>
          <a:lstStyle/>
          <a:p>
            <a:endParaRPr lang="de-DE"/>
          </a:p>
        </p:txBody>
      </p:sp>
      <p:sp>
        <p:nvSpPr>
          <p:cNvPr id="13322" name="Line 28"/>
          <p:cNvSpPr>
            <a:spLocks noChangeShapeType="1"/>
          </p:cNvSpPr>
          <p:nvPr/>
        </p:nvSpPr>
        <p:spPr bwMode="gray">
          <a:xfrm>
            <a:off x="0" y="2420938"/>
            <a:ext cx="6804025" cy="0"/>
          </a:xfrm>
          <a:prstGeom prst="line">
            <a:avLst/>
          </a:prstGeom>
          <a:noFill/>
          <a:ln w="9525">
            <a:solidFill>
              <a:schemeClr val="accent2"/>
            </a:solidFill>
            <a:round/>
            <a:headEnd/>
            <a:tailEnd/>
          </a:ln>
        </p:spPr>
        <p:txBody>
          <a:bodyPr wrap="none" anchor="ctr"/>
          <a:lstStyle/>
          <a:p>
            <a:endParaRPr lang="de-DE"/>
          </a:p>
        </p:txBody>
      </p:sp>
      <p:sp>
        <p:nvSpPr>
          <p:cNvPr id="13323" name="Line 29"/>
          <p:cNvSpPr>
            <a:spLocks noChangeShapeType="1"/>
          </p:cNvSpPr>
          <p:nvPr/>
        </p:nvSpPr>
        <p:spPr bwMode="gray">
          <a:xfrm>
            <a:off x="0" y="2636838"/>
            <a:ext cx="6804025" cy="0"/>
          </a:xfrm>
          <a:prstGeom prst="line">
            <a:avLst/>
          </a:prstGeom>
          <a:noFill/>
          <a:ln w="9525">
            <a:solidFill>
              <a:schemeClr val="accent2"/>
            </a:solidFill>
            <a:round/>
            <a:headEnd/>
            <a:tailEnd/>
          </a:ln>
        </p:spPr>
        <p:txBody>
          <a:bodyPr wrap="none" anchor="ctr"/>
          <a:lstStyle/>
          <a:p>
            <a:endParaRPr lang="de-DE"/>
          </a:p>
        </p:txBody>
      </p:sp>
      <p:sp>
        <p:nvSpPr>
          <p:cNvPr id="13324" name="Line 30"/>
          <p:cNvSpPr>
            <a:spLocks noChangeShapeType="1"/>
          </p:cNvSpPr>
          <p:nvPr/>
        </p:nvSpPr>
        <p:spPr bwMode="gray">
          <a:xfrm>
            <a:off x="0" y="2997200"/>
            <a:ext cx="6804025" cy="0"/>
          </a:xfrm>
          <a:prstGeom prst="line">
            <a:avLst/>
          </a:prstGeom>
          <a:noFill/>
          <a:ln w="9525">
            <a:solidFill>
              <a:schemeClr val="accent2"/>
            </a:solidFill>
            <a:round/>
            <a:headEnd/>
            <a:tailEnd/>
          </a:ln>
        </p:spPr>
        <p:txBody>
          <a:bodyPr wrap="none" anchor="ctr"/>
          <a:lstStyle/>
          <a:p>
            <a:endParaRPr lang="de-DE"/>
          </a:p>
        </p:txBody>
      </p:sp>
      <p:sp>
        <p:nvSpPr>
          <p:cNvPr id="13325" name="Line 31"/>
          <p:cNvSpPr>
            <a:spLocks noChangeShapeType="1"/>
          </p:cNvSpPr>
          <p:nvPr/>
        </p:nvSpPr>
        <p:spPr bwMode="gray">
          <a:xfrm>
            <a:off x="0" y="3213100"/>
            <a:ext cx="6804025" cy="0"/>
          </a:xfrm>
          <a:prstGeom prst="line">
            <a:avLst/>
          </a:prstGeom>
          <a:noFill/>
          <a:ln w="9525">
            <a:solidFill>
              <a:schemeClr val="accent2"/>
            </a:solidFill>
            <a:round/>
            <a:headEnd/>
            <a:tailEnd/>
          </a:ln>
        </p:spPr>
        <p:txBody>
          <a:bodyPr wrap="none" anchor="ctr"/>
          <a:lstStyle/>
          <a:p>
            <a:endParaRPr lang="de-DE"/>
          </a:p>
        </p:txBody>
      </p:sp>
      <p:sp>
        <p:nvSpPr>
          <p:cNvPr id="13326" name="Line 32"/>
          <p:cNvSpPr>
            <a:spLocks noChangeShapeType="1"/>
          </p:cNvSpPr>
          <p:nvPr/>
        </p:nvSpPr>
        <p:spPr bwMode="gray">
          <a:xfrm>
            <a:off x="0" y="3573463"/>
            <a:ext cx="6804025" cy="0"/>
          </a:xfrm>
          <a:prstGeom prst="line">
            <a:avLst/>
          </a:prstGeom>
          <a:noFill/>
          <a:ln w="9525">
            <a:solidFill>
              <a:schemeClr val="accent2"/>
            </a:solidFill>
            <a:round/>
            <a:headEnd/>
            <a:tailEnd/>
          </a:ln>
        </p:spPr>
        <p:txBody>
          <a:bodyPr wrap="none" anchor="ctr"/>
          <a:lstStyle/>
          <a:p>
            <a:endParaRPr lang="de-DE"/>
          </a:p>
        </p:txBody>
      </p:sp>
      <p:sp>
        <p:nvSpPr>
          <p:cNvPr id="13327" name="Rectangle 33"/>
          <p:cNvSpPr>
            <a:spLocks noChangeArrowheads="1"/>
          </p:cNvSpPr>
          <p:nvPr/>
        </p:nvSpPr>
        <p:spPr bwMode="gray">
          <a:xfrm>
            <a:off x="0" y="14843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p>
        </p:txBody>
      </p:sp>
      <p:sp>
        <p:nvSpPr>
          <p:cNvPr id="13328" name="Rectangle 34"/>
          <p:cNvSpPr>
            <a:spLocks noChangeArrowheads="1"/>
          </p:cNvSpPr>
          <p:nvPr/>
        </p:nvSpPr>
        <p:spPr bwMode="gray">
          <a:xfrm>
            <a:off x="0" y="2060575"/>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3329" name="Rectangle 35"/>
          <p:cNvSpPr>
            <a:spLocks noChangeArrowheads="1"/>
          </p:cNvSpPr>
          <p:nvPr/>
        </p:nvSpPr>
        <p:spPr bwMode="gray">
          <a:xfrm>
            <a:off x="0" y="263683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3330" name="Rectangle 36"/>
          <p:cNvSpPr>
            <a:spLocks noChangeArrowheads="1"/>
          </p:cNvSpPr>
          <p:nvPr/>
        </p:nvSpPr>
        <p:spPr bwMode="gray">
          <a:xfrm>
            <a:off x="0" y="3213100"/>
            <a:ext cx="468313" cy="360363"/>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3331" name="Rectangle 37"/>
          <p:cNvSpPr>
            <a:spLocks noChangeArrowheads="1"/>
          </p:cNvSpPr>
          <p:nvPr/>
        </p:nvSpPr>
        <p:spPr bwMode="auto">
          <a:xfrm>
            <a:off x="468313" y="14843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01	Qualitätsmanagement</a:t>
            </a:r>
          </a:p>
        </p:txBody>
      </p:sp>
      <p:sp>
        <p:nvSpPr>
          <p:cNvPr id="13332" name="Rectangle 38"/>
          <p:cNvSpPr>
            <a:spLocks noChangeArrowheads="1"/>
          </p:cNvSpPr>
          <p:nvPr/>
        </p:nvSpPr>
        <p:spPr bwMode="auto">
          <a:xfrm>
            <a:off x="468313" y="2060575"/>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02	Vision, Mission, Werte, Konzept</a:t>
            </a:r>
          </a:p>
        </p:txBody>
      </p:sp>
      <p:sp>
        <p:nvSpPr>
          <p:cNvPr id="13333" name="Rectangle 39"/>
          <p:cNvSpPr>
            <a:spLocks noChangeArrowheads="1"/>
          </p:cNvSpPr>
          <p:nvPr/>
        </p:nvSpPr>
        <p:spPr bwMode="auto">
          <a:xfrm>
            <a:off x="468313" y="2636838"/>
            <a:ext cx="6335712" cy="360362"/>
          </a:xfrm>
          <a:prstGeom prst="rect">
            <a:avLst/>
          </a:prstGeom>
          <a:noFill/>
          <a:ln w="9525">
            <a:noFill/>
            <a:miter lim="800000"/>
            <a:headEnd/>
            <a:tailEnd/>
          </a:ln>
        </p:spPr>
        <p:txBody>
          <a:bodyPr lIns="108000" tIns="0" rIns="0" bIns="0" anchor="ctr"/>
          <a:lstStyle/>
          <a:p>
            <a:pPr marL="357188" indent="-357188" algn="l">
              <a:buClrTx/>
            </a:pPr>
            <a:r>
              <a:rPr lang="de-DE" b="1">
                <a:latin typeface="Franklin Gothic Book" pitchFamily="34" charset="0"/>
              </a:rPr>
              <a:t>03	Konzepte in der Bewegungstherapie</a:t>
            </a:r>
          </a:p>
        </p:txBody>
      </p:sp>
      <p:sp>
        <p:nvSpPr>
          <p:cNvPr id="13334" name="Rectangle 40"/>
          <p:cNvSpPr>
            <a:spLocks noChangeArrowheads="1"/>
          </p:cNvSpPr>
          <p:nvPr/>
        </p:nvSpPr>
        <p:spPr bwMode="auto">
          <a:xfrm>
            <a:off x="468313" y="3213100"/>
            <a:ext cx="6335712" cy="360363"/>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04	Plan-Do-Check-Act</a:t>
            </a:r>
          </a:p>
        </p:txBody>
      </p:sp>
      <p:sp>
        <p:nvSpPr>
          <p:cNvPr id="13335" name="Line 31"/>
          <p:cNvSpPr>
            <a:spLocks noChangeShapeType="1"/>
          </p:cNvSpPr>
          <p:nvPr/>
        </p:nvSpPr>
        <p:spPr bwMode="gray">
          <a:xfrm>
            <a:off x="0" y="3783013"/>
            <a:ext cx="6804025" cy="0"/>
          </a:xfrm>
          <a:prstGeom prst="line">
            <a:avLst/>
          </a:prstGeom>
          <a:noFill/>
          <a:ln w="9525">
            <a:solidFill>
              <a:schemeClr val="accent2"/>
            </a:solidFill>
            <a:round/>
            <a:headEnd/>
            <a:tailEnd/>
          </a:ln>
        </p:spPr>
        <p:txBody>
          <a:bodyPr wrap="none" anchor="ctr"/>
          <a:lstStyle/>
          <a:p>
            <a:endParaRPr lang="de-DE"/>
          </a:p>
        </p:txBody>
      </p:sp>
      <p:sp>
        <p:nvSpPr>
          <p:cNvPr id="13336" name="Line 32"/>
          <p:cNvSpPr>
            <a:spLocks noChangeShapeType="1"/>
          </p:cNvSpPr>
          <p:nvPr/>
        </p:nvSpPr>
        <p:spPr bwMode="gray">
          <a:xfrm>
            <a:off x="0" y="4143375"/>
            <a:ext cx="6804025" cy="0"/>
          </a:xfrm>
          <a:prstGeom prst="line">
            <a:avLst/>
          </a:prstGeom>
          <a:noFill/>
          <a:ln w="9525">
            <a:solidFill>
              <a:schemeClr val="accent2"/>
            </a:solidFill>
            <a:round/>
            <a:headEnd/>
            <a:tailEnd/>
          </a:ln>
        </p:spPr>
        <p:txBody>
          <a:bodyPr wrap="none" anchor="ctr"/>
          <a:lstStyle/>
          <a:p>
            <a:endParaRPr lang="de-DE"/>
          </a:p>
        </p:txBody>
      </p:sp>
      <p:sp>
        <p:nvSpPr>
          <p:cNvPr id="13337" name="Rectangle 36"/>
          <p:cNvSpPr>
            <a:spLocks noChangeArrowheads="1"/>
          </p:cNvSpPr>
          <p:nvPr/>
        </p:nvSpPr>
        <p:spPr bwMode="gray">
          <a:xfrm>
            <a:off x="0" y="3783013"/>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3338" name="Rectangle 40"/>
          <p:cNvSpPr>
            <a:spLocks noChangeArrowheads="1"/>
          </p:cNvSpPr>
          <p:nvPr/>
        </p:nvSpPr>
        <p:spPr bwMode="auto">
          <a:xfrm>
            <a:off x="468313" y="3783013"/>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05	Key Performance Indikatoren</a:t>
            </a:r>
          </a:p>
        </p:txBody>
      </p:sp>
      <p:sp>
        <p:nvSpPr>
          <p:cNvPr id="13339" name="Line 31"/>
          <p:cNvSpPr>
            <a:spLocks noChangeShapeType="1"/>
          </p:cNvSpPr>
          <p:nvPr/>
        </p:nvSpPr>
        <p:spPr bwMode="gray">
          <a:xfrm>
            <a:off x="0" y="4357688"/>
            <a:ext cx="6804025" cy="0"/>
          </a:xfrm>
          <a:prstGeom prst="line">
            <a:avLst/>
          </a:prstGeom>
          <a:noFill/>
          <a:ln w="9525">
            <a:solidFill>
              <a:schemeClr val="accent2"/>
            </a:solidFill>
            <a:round/>
            <a:headEnd/>
            <a:tailEnd/>
          </a:ln>
        </p:spPr>
        <p:txBody>
          <a:bodyPr wrap="none" anchor="ctr"/>
          <a:lstStyle/>
          <a:p>
            <a:endParaRPr lang="de-DE"/>
          </a:p>
        </p:txBody>
      </p:sp>
      <p:sp>
        <p:nvSpPr>
          <p:cNvPr id="13340" name="Line 32"/>
          <p:cNvSpPr>
            <a:spLocks noChangeShapeType="1"/>
          </p:cNvSpPr>
          <p:nvPr/>
        </p:nvSpPr>
        <p:spPr bwMode="gray">
          <a:xfrm>
            <a:off x="0" y="4718050"/>
            <a:ext cx="6804025" cy="0"/>
          </a:xfrm>
          <a:prstGeom prst="line">
            <a:avLst/>
          </a:prstGeom>
          <a:noFill/>
          <a:ln w="9525">
            <a:solidFill>
              <a:schemeClr val="accent2"/>
            </a:solidFill>
            <a:round/>
            <a:headEnd/>
            <a:tailEnd/>
          </a:ln>
        </p:spPr>
        <p:txBody>
          <a:bodyPr wrap="none" anchor="ctr"/>
          <a:lstStyle/>
          <a:p>
            <a:endParaRPr lang="de-DE"/>
          </a:p>
        </p:txBody>
      </p:sp>
      <p:sp>
        <p:nvSpPr>
          <p:cNvPr id="13341" name="Rectangle 36"/>
          <p:cNvSpPr>
            <a:spLocks noChangeArrowheads="1"/>
          </p:cNvSpPr>
          <p:nvPr/>
        </p:nvSpPr>
        <p:spPr bwMode="gray">
          <a:xfrm>
            <a:off x="0" y="43576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3342" name="Rectangle 40"/>
          <p:cNvSpPr>
            <a:spLocks noChangeArrowheads="1"/>
          </p:cNvSpPr>
          <p:nvPr/>
        </p:nvSpPr>
        <p:spPr bwMode="auto">
          <a:xfrm>
            <a:off x="468313" y="43576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06	Benchmark</a:t>
            </a:r>
          </a:p>
        </p:txBody>
      </p:sp>
      <p:sp>
        <p:nvSpPr>
          <p:cNvPr id="13343" name="Line 31"/>
          <p:cNvSpPr>
            <a:spLocks noChangeShapeType="1"/>
          </p:cNvSpPr>
          <p:nvPr/>
        </p:nvSpPr>
        <p:spPr bwMode="gray">
          <a:xfrm>
            <a:off x="0" y="4929188"/>
            <a:ext cx="6804025" cy="0"/>
          </a:xfrm>
          <a:prstGeom prst="line">
            <a:avLst/>
          </a:prstGeom>
          <a:noFill/>
          <a:ln w="9525">
            <a:solidFill>
              <a:schemeClr val="accent2"/>
            </a:solidFill>
            <a:round/>
            <a:headEnd/>
            <a:tailEnd/>
          </a:ln>
        </p:spPr>
        <p:txBody>
          <a:bodyPr wrap="none" anchor="ctr"/>
          <a:lstStyle/>
          <a:p>
            <a:endParaRPr lang="de-DE"/>
          </a:p>
        </p:txBody>
      </p:sp>
      <p:sp>
        <p:nvSpPr>
          <p:cNvPr id="13344" name="Line 32"/>
          <p:cNvSpPr>
            <a:spLocks noChangeShapeType="1"/>
          </p:cNvSpPr>
          <p:nvPr/>
        </p:nvSpPr>
        <p:spPr bwMode="gray">
          <a:xfrm>
            <a:off x="0" y="5289550"/>
            <a:ext cx="6804025" cy="0"/>
          </a:xfrm>
          <a:prstGeom prst="line">
            <a:avLst/>
          </a:prstGeom>
          <a:noFill/>
          <a:ln w="9525">
            <a:solidFill>
              <a:schemeClr val="accent2"/>
            </a:solidFill>
            <a:round/>
            <a:headEnd/>
            <a:tailEnd/>
          </a:ln>
        </p:spPr>
        <p:txBody>
          <a:bodyPr wrap="none" anchor="ctr"/>
          <a:lstStyle/>
          <a:p>
            <a:endParaRPr lang="de-DE"/>
          </a:p>
        </p:txBody>
      </p:sp>
      <p:sp>
        <p:nvSpPr>
          <p:cNvPr id="13345" name="Rectangle 36"/>
          <p:cNvSpPr>
            <a:spLocks noChangeArrowheads="1"/>
          </p:cNvSpPr>
          <p:nvPr/>
        </p:nvSpPr>
        <p:spPr bwMode="gray">
          <a:xfrm>
            <a:off x="0" y="4929188"/>
            <a:ext cx="468313" cy="360362"/>
          </a:xfrm>
          <a:prstGeom prst="rect">
            <a:avLst/>
          </a:prstGeom>
          <a:solidFill>
            <a:schemeClr val="accent2"/>
          </a:solidFill>
          <a:ln w="9525" algn="ctr">
            <a:solidFill>
              <a:schemeClr val="accent2"/>
            </a:solidFill>
            <a:miter lim="800000"/>
            <a:headEnd/>
            <a:tailEnd/>
          </a:ln>
        </p:spPr>
        <p:txBody>
          <a:bodyPr wrap="none" anchor="ctr"/>
          <a:lstStyle/>
          <a:p>
            <a:endParaRPr lang="de-DE">
              <a:solidFill>
                <a:srgbClr val="9B9FA0"/>
              </a:solidFill>
            </a:endParaRPr>
          </a:p>
        </p:txBody>
      </p:sp>
      <p:sp>
        <p:nvSpPr>
          <p:cNvPr id="13346" name="Rectangle 40"/>
          <p:cNvSpPr>
            <a:spLocks noChangeArrowheads="1"/>
          </p:cNvSpPr>
          <p:nvPr/>
        </p:nvSpPr>
        <p:spPr bwMode="auto">
          <a:xfrm>
            <a:off x="468313" y="4929188"/>
            <a:ext cx="6335712" cy="360362"/>
          </a:xfrm>
          <a:prstGeom prst="rect">
            <a:avLst/>
          </a:prstGeom>
          <a:noFill/>
          <a:ln w="9525">
            <a:noFill/>
            <a:miter lim="800000"/>
            <a:headEnd/>
            <a:tailEnd/>
          </a:ln>
        </p:spPr>
        <p:txBody>
          <a:bodyPr lIns="108000" tIns="0" rIns="0" bIns="0" anchor="ctr"/>
          <a:lstStyle/>
          <a:p>
            <a:pPr marL="357188" indent="-357188" algn="l">
              <a:buClrTx/>
            </a:pPr>
            <a:r>
              <a:rPr lang="de-DE" b="1">
                <a:solidFill>
                  <a:srgbClr val="9B9FA0"/>
                </a:solidFill>
                <a:latin typeface="Franklin Gothic Book" pitchFamily="34" charset="0"/>
              </a:rPr>
              <a:t>07	Zusammenfassung</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umsplatzhalter 4"/>
          <p:cNvSpPr>
            <a:spLocks noGrp="1"/>
          </p:cNvSpPr>
          <p:nvPr>
            <p:ph type="dt" sz="quarter" idx="10"/>
          </p:nvPr>
        </p:nvSpPr>
        <p:spPr>
          <a:noFill/>
        </p:spPr>
        <p:txBody>
          <a:bodyPr/>
          <a:lstStyle/>
          <a:p>
            <a:r>
              <a:rPr lang="de-DE"/>
              <a:t>24. April 2009</a:t>
            </a:r>
          </a:p>
        </p:txBody>
      </p:sp>
      <p:sp>
        <p:nvSpPr>
          <p:cNvPr id="14339" name="Fußzeilenplatzhalter 5"/>
          <p:cNvSpPr>
            <a:spLocks noGrp="1"/>
          </p:cNvSpPr>
          <p:nvPr>
            <p:ph type="ftr" sz="quarter" idx="11"/>
          </p:nvPr>
        </p:nvSpPr>
        <p:spPr>
          <a:noFill/>
        </p:spPr>
        <p:txBody>
          <a:bodyPr/>
          <a:lstStyle/>
          <a:p>
            <a:r>
              <a:rPr lang="de-DE"/>
              <a:t>QM in der BT</a:t>
            </a:r>
          </a:p>
        </p:txBody>
      </p:sp>
      <p:sp>
        <p:nvSpPr>
          <p:cNvPr id="14340" name="Foliennummernplatzhalter 6"/>
          <p:cNvSpPr>
            <a:spLocks noGrp="1"/>
          </p:cNvSpPr>
          <p:nvPr>
            <p:ph type="sldNum" sz="quarter" idx="12"/>
          </p:nvPr>
        </p:nvSpPr>
        <p:spPr>
          <a:noFill/>
        </p:spPr>
        <p:txBody>
          <a:bodyPr/>
          <a:lstStyle/>
          <a:p>
            <a:fld id="{CCF7778E-3851-4AD4-B5D1-6CE3C9E90899}" type="slidenum">
              <a:rPr lang="de-DE" smtClean="0"/>
              <a:pPr/>
              <a:t>9</a:t>
            </a:fld>
            <a:endParaRPr lang="de-DE" smtClean="0"/>
          </a:p>
        </p:txBody>
      </p:sp>
      <p:sp>
        <p:nvSpPr>
          <p:cNvPr id="14341" name="Rectangle 3"/>
          <p:cNvSpPr>
            <a:spLocks noGrp="1" noChangeArrowheads="1"/>
          </p:cNvSpPr>
          <p:nvPr>
            <p:ph type="title"/>
          </p:nvPr>
        </p:nvSpPr>
        <p:spPr>
          <a:xfrm>
            <a:off x="457200" y="404813"/>
            <a:ext cx="5627688" cy="503237"/>
          </a:xfrm>
          <a:noFill/>
        </p:spPr>
        <p:txBody>
          <a:bodyPr/>
          <a:lstStyle/>
          <a:p>
            <a:pPr eaLnBrk="1" hangingPunct="1"/>
            <a:r>
              <a:rPr lang="de-DE" b="1" smtClean="0">
                <a:latin typeface="Franklin Gothic Book" pitchFamily="34" charset="0"/>
              </a:rPr>
              <a:t>Konzepte der Bewegungstherapie</a:t>
            </a:r>
            <a:endParaRPr lang="de-DE" smtClean="0"/>
          </a:p>
        </p:txBody>
      </p:sp>
      <p:sp>
        <p:nvSpPr>
          <p:cNvPr id="14342" name="Rectangle 24"/>
          <p:cNvSpPr>
            <a:spLocks noChangeArrowheads="1"/>
          </p:cNvSpPr>
          <p:nvPr/>
        </p:nvSpPr>
        <p:spPr bwMode="gray">
          <a:xfrm>
            <a:off x="468313" y="909638"/>
            <a:ext cx="6335712" cy="431800"/>
          </a:xfrm>
          <a:prstGeom prst="rect">
            <a:avLst/>
          </a:prstGeom>
          <a:noFill/>
          <a:ln w="9525" algn="ctr">
            <a:noFill/>
            <a:miter lim="800000"/>
            <a:headEnd/>
            <a:tailEnd/>
          </a:ln>
        </p:spPr>
        <p:txBody>
          <a:bodyPr wrap="none" lIns="0"/>
          <a:lstStyle/>
          <a:p>
            <a:pPr algn="l">
              <a:buClrTx/>
            </a:pPr>
            <a:r>
              <a:rPr lang="de-DE" sz="1000">
                <a:solidFill>
                  <a:srgbClr val="9B9FA0"/>
                </a:solidFill>
                <a:latin typeface="Franklin Gothic Medium" pitchFamily="34" charset="0"/>
              </a:rPr>
              <a:t>Gliederung | Qualitätsmanagement| Vision und mehr| </a:t>
            </a:r>
            <a:r>
              <a:rPr lang="de-DE" sz="1000">
                <a:latin typeface="Franklin Gothic Medium" pitchFamily="34" charset="0"/>
              </a:rPr>
              <a:t>Konzepte BT</a:t>
            </a:r>
            <a:r>
              <a:rPr lang="de-DE" sz="1000">
                <a:solidFill>
                  <a:srgbClr val="9B9FA0"/>
                </a:solidFill>
                <a:latin typeface="Franklin Gothic Medium" pitchFamily="34" charset="0"/>
              </a:rPr>
              <a:t>| PDCA| KPI| Benchmark | Zusammenfassung</a:t>
            </a:r>
          </a:p>
        </p:txBody>
      </p:sp>
      <p:sp>
        <p:nvSpPr>
          <p:cNvPr id="35" name="Rectangle 8"/>
          <p:cNvSpPr txBox="1">
            <a:spLocks noChangeArrowheads="1"/>
          </p:cNvSpPr>
          <p:nvPr/>
        </p:nvSpPr>
        <p:spPr bwMode="gray">
          <a:xfrm>
            <a:off x="428625" y="1428750"/>
            <a:ext cx="8280400" cy="4681538"/>
          </a:xfrm>
          <a:prstGeom prst="rect">
            <a:avLst/>
          </a:prstGeom>
          <a:noFill/>
          <a:ln w="9525" algn="ctr">
            <a:noFill/>
            <a:miter lim="800000"/>
            <a:headEnd/>
            <a:tailEnd/>
          </a:ln>
        </p:spPr>
        <p:txBody>
          <a:bodyPr lIns="0" tIns="0" rIns="0"/>
          <a:lstStyle/>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Übergeordnetes Konzept</a:t>
            </a:r>
          </a:p>
          <a:p>
            <a:pPr marL="622300" lvl="2" indent="-163513" algn="l">
              <a:spcBef>
                <a:spcPct val="20000"/>
              </a:spcBef>
              <a:spcAft>
                <a:spcPct val="20000"/>
              </a:spcAft>
              <a:buClr>
                <a:srgbClr val="006414"/>
              </a:buClr>
              <a:buFont typeface="Arial" pitchFamily="34" charset="0"/>
              <a:buChar char="•"/>
              <a:defRPr/>
            </a:pPr>
            <a:r>
              <a:rPr lang="de-DE" sz="1600" dirty="0"/>
              <a:t>Bezugnahme auf das KK und Verständnis der BT als integraler Bestandteil</a:t>
            </a:r>
          </a:p>
          <a:p>
            <a:pPr marL="622300" lvl="2" indent="-163513" algn="l">
              <a:spcBef>
                <a:spcPct val="20000"/>
              </a:spcBef>
              <a:spcAft>
                <a:spcPct val="20000"/>
              </a:spcAft>
              <a:buClr>
                <a:srgbClr val="006414"/>
              </a:buClr>
              <a:buFont typeface="Arial" pitchFamily="34" charset="0"/>
              <a:buChar char="•"/>
              <a:defRPr/>
            </a:pPr>
            <a:r>
              <a:rPr lang="de-DE" sz="1600" dirty="0"/>
              <a:t>Verweis auf die verschiedenen BT-Angebote</a:t>
            </a:r>
          </a:p>
          <a:p>
            <a:pPr marL="622300" lvl="2" indent="-163513" algn="l">
              <a:spcBef>
                <a:spcPct val="20000"/>
              </a:spcBef>
              <a:spcAft>
                <a:spcPct val="20000"/>
              </a:spcAft>
              <a:buClr>
                <a:srgbClr val="006414"/>
              </a:buClr>
              <a:buFont typeface="Arial" pitchFamily="34" charset="0"/>
              <a:buChar char="•"/>
              <a:defRPr/>
            </a:pPr>
            <a:r>
              <a:rPr lang="de-DE" sz="1600" dirty="0"/>
              <a:t>Grundprinzipien: Aufnahmestatus – Therapieziele (ggf. aus der individuellen Verordnung, oder den diagnosebezogenen Standards) - Therapie – Zwischenerhebung – ggf. Anpassung des Vorgehens – Abschlussbefund (Zielerreichung)</a:t>
            </a:r>
          </a:p>
          <a:p>
            <a:pPr marL="622300" lvl="2" indent="-163513" algn="l">
              <a:spcBef>
                <a:spcPct val="20000"/>
              </a:spcBef>
              <a:spcAft>
                <a:spcPct val="20000"/>
              </a:spcAft>
              <a:buClr>
                <a:srgbClr val="006414"/>
              </a:buClr>
              <a:buFont typeface="Arial" pitchFamily="34" charset="0"/>
              <a:buChar char="•"/>
              <a:defRPr/>
            </a:pPr>
            <a:r>
              <a:rPr lang="de-DE" sz="1600" dirty="0"/>
              <a:t>…</a:t>
            </a:r>
          </a:p>
          <a:p>
            <a:pPr marL="458788" lvl="2" indent="-458788" algn="l">
              <a:spcBef>
                <a:spcPct val="20000"/>
              </a:spcBef>
              <a:spcAft>
                <a:spcPct val="20000"/>
              </a:spcAft>
              <a:buClr>
                <a:srgbClr val="006414"/>
              </a:buClr>
              <a:buFont typeface="Arial" pitchFamily="34" charset="0"/>
              <a:buChar char="•"/>
              <a:defRPr/>
            </a:pPr>
            <a:r>
              <a:rPr lang="de-DE" dirty="0">
                <a:solidFill>
                  <a:schemeClr val="accent2"/>
                </a:solidFill>
                <a:latin typeface="+mn-lt"/>
              </a:rPr>
              <a:t>Konzept der jeweiligen Bewegungstherapie</a:t>
            </a:r>
          </a:p>
          <a:p>
            <a:pPr marL="622300" lvl="2" indent="-163513" algn="l">
              <a:spcBef>
                <a:spcPct val="20000"/>
              </a:spcBef>
              <a:spcAft>
                <a:spcPct val="20000"/>
              </a:spcAft>
              <a:buClr>
                <a:srgbClr val="006414"/>
              </a:buClr>
              <a:buFont typeface="Arial" pitchFamily="34" charset="0"/>
              <a:buChar char="•"/>
              <a:defRPr/>
            </a:pPr>
            <a:r>
              <a:rPr lang="de-DE" sz="1600" dirty="0"/>
              <a:t>Selbstverständnis der Therapie = Was kann diese leisten </a:t>
            </a:r>
            <a:r>
              <a:rPr lang="de-DE" sz="1600" b="1" u="sng" dirty="0"/>
              <a:t>und auch nicht</a:t>
            </a:r>
            <a:r>
              <a:rPr lang="de-DE" sz="1600" dirty="0"/>
              <a:t> leisten?</a:t>
            </a:r>
          </a:p>
          <a:p>
            <a:pPr marL="622300" lvl="2" indent="-163513" algn="l">
              <a:spcBef>
                <a:spcPct val="20000"/>
              </a:spcBef>
              <a:spcAft>
                <a:spcPct val="20000"/>
              </a:spcAft>
              <a:buClr>
                <a:srgbClr val="006414"/>
              </a:buClr>
              <a:buFont typeface="Arial" pitchFamily="34" charset="0"/>
              <a:buChar char="•"/>
              <a:defRPr/>
            </a:pPr>
            <a:r>
              <a:rPr lang="de-DE" sz="1600" dirty="0"/>
              <a:t>Aufnahmestandards</a:t>
            </a:r>
          </a:p>
          <a:p>
            <a:pPr marL="622300" lvl="2" indent="-163513" algn="l">
              <a:spcBef>
                <a:spcPct val="20000"/>
              </a:spcBef>
              <a:spcAft>
                <a:spcPct val="20000"/>
              </a:spcAft>
              <a:buClr>
                <a:srgbClr val="006414"/>
              </a:buClr>
              <a:buFont typeface="Arial" pitchFamily="34" charset="0"/>
              <a:buChar char="•"/>
              <a:defRPr/>
            </a:pPr>
            <a:r>
              <a:rPr lang="de-DE" sz="1600" dirty="0"/>
              <a:t>Therapiestandards</a:t>
            </a:r>
          </a:p>
          <a:p>
            <a:pPr marL="622300" lvl="2" indent="-163513" algn="l">
              <a:spcBef>
                <a:spcPct val="20000"/>
              </a:spcBef>
              <a:spcAft>
                <a:spcPct val="20000"/>
              </a:spcAft>
              <a:buClr>
                <a:srgbClr val="006414"/>
              </a:buClr>
              <a:buFont typeface="Arial" pitchFamily="34" charset="0"/>
              <a:buChar char="•"/>
              <a:defRPr/>
            </a:pPr>
            <a:r>
              <a:rPr lang="de-DE" sz="1600" dirty="0"/>
              <a:t>Standardziele (psychisch und somatisch) &amp; individuelle/ individualisierte Ziele</a:t>
            </a:r>
          </a:p>
          <a:p>
            <a:pPr marL="622300" lvl="2" indent="-163513" algn="l">
              <a:spcBef>
                <a:spcPct val="20000"/>
              </a:spcBef>
              <a:spcAft>
                <a:spcPct val="20000"/>
              </a:spcAft>
              <a:buClr>
                <a:srgbClr val="006414"/>
              </a:buClr>
              <a:buFont typeface="Arial" pitchFamily="34" charset="0"/>
              <a:buChar char="•"/>
              <a:defRPr/>
            </a:pPr>
            <a:r>
              <a:rPr lang="de-DE" sz="1600" dirty="0"/>
              <a:t>Dokumentationsstandards</a:t>
            </a:r>
          </a:p>
          <a:p>
            <a:pPr marL="622300" lvl="2" indent="-163513" algn="l">
              <a:spcBef>
                <a:spcPct val="20000"/>
              </a:spcBef>
              <a:spcAft>
                <a:spcPct val="20000"/>
              </a:spcAft>
              <a:buClr>
                <a:srgbClr val="006414"/>
              </a:buClr>
              <a:buFont typeface="Arial" pitchFamily="34" charset="0"/>
              <a:buChar char="•"/>
              <a:defRPr/>
            </a:pPr>
            <a:r>
              <a:rPr lang="de-DE" sz="1600" dirty="0" err="1"/>
              <a:t>Messstandards</a:t>
            </a:r>
            <a:r>
              <a:rPr lang="de-DE" sz="1600" dirty="0"/>
              <a:t> </a:t>
            </a:r>
            <a:r>
              <a:rPr lang="de-DE" sz="1600" dirty="0">
                <a:sym typeface="Wingdings" pitchFamily="2" charset="2"/>
              </a:rPr>
              <a:t> Key Performance Indikatoren</a:t>
            </a:r>
            <a:r>
              <a:rPr lang="de-DE" sz="1600" dirty="0"/>
              <a:t> </a:t>
            </a:r>
          </a:p>
          <a:p>
            <a:pPr marL="622300" lvl="2" indent="-163513" algn="l">
              <a:spcBef>
                <a:spcPct val="20000"/>
              </a:spcBef>
              <a:spcAft>
                <a:spcPct val="20000"/>
              </a:spcAft>
              <a:buClr>
                <a:srgbClr val="006414"/>
              </a:buClr>
              <a:buFont typeface="Arial" pitchFamily="34" charset="0"/>
              <a:buChar char="•"/>
              <a:defRPr/>
            </a:pPr>
            <a:r>
              <a:rPr lang="de-DE" sz="1600" dirty="0"/>
              <a:t>…</a:t>
            </a:r>
            <a:endParaRPr lang="de-DE" dirty="0"/>
          </a:p>
          <a:p>
            <a:pPr marL="1588" lvl="1" algn="l">
              <a:spcBef>
                <a:spcPct val="20000"/>
              </a:spcBef>
              <a:spcAft>
                <a:spcPct val="20000"/>
              </a:spcAft>
              <a:buClr>
                <a:srgbClr val="006414"/>
              </a:buClr>
              <a:defRPr/>
            </a:pPr>
            <a:endParaRPr lang="de-DE"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 calcmode="lin" valueType="num">
                                      <p:cBhvr>
                                        <p:cTn id="7" dur="10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5">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35">
                                            <p:txEl>
                                              <p:pRg st="0" end="0"/>
                                            </p:txEl>
                                          </p:spTgt>
                                        </p:tgtEl>
                                      </p:cBhvr>
                                    </p:animEffect>
                                  </p:childTnLst>
                                </p:cTn>
                              </p:par>
                            </p:childTnLst>
                          </p:cTn>
                        </p:par>
                        <p:par>
                          <p:cTn id="11" fill="hold">
                            <p:stCondLst>
                              <p:cond delay="1000"/>
                            </p:stCondLst>
                            <p:childTnLst>
                              <p:par>
                                <p:cTn id="12" presetID="29" presetClass="entr" presetSubtype="0" fill="hold" nodeType="afterEffect">
                                  <p:stCondLst>
                                    <p:cond delay="0"/>
                                  </p:stCondLst>
                                  <p:childTnLst>
                                    <p:set>
                                      <p:cBhvr>
                                        <p:cTn id="13" dur="1" fill="hold">
                                          <p:stCondLst>
                                            <p:cond delay="0"/>
                                          </p:stCondLst>
                                        </p:cTn>
                                        <p:tgtEl>
                                          <p:spTgt spid="35">
                                            <p:txEl>
                                              <p:pRg st="1" end="1"/>
                                            </p:txEl>
                                          </p:spTgt>
                                        </p:tgtEl>
                                        <p:attrNameLst>
                                          <p:attrName>style.visibility</p:attrName>
                                        </p:attrNameLst>
                                      </p:cBhvr>
                                      <p:to>
                                        <p:strVal val="visible"/>
                                      </p:to>
                                    </p:set>
                                    <p:anim calcmode="lin" valueType="num">
                                      <p:cBhvr>
                                        <p:cTn id="14" dur="1000" fill="hold"/>
                                        <p:tgtEl>
                                          <p:spTgt spid="35">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5">
                                            <p:txEl>
                                              <p:pRg st="1" end="1"/>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35">
                                            <p:txEl>
                                              <p:pRg st="2" end="2"/>
                                            </p:txEl>
                                          </p:spTgt>
                                        </p:tgtEl>
                                        <p:attrNameLst>
                                          <p:attrName>style.visibility</p:attrName>
                                        </p:attrNameLst>
                                      </p:cBhvr>
                                      <p:to>
                                        <p:strVal val="visible"/>
                                      </p:to>
                                    </p:set>
                                    <p:anim calcmode="lin" valueType="num">
                                      <p:cBhvr>
                                        <p:cTn id="19" dur="1000" fill="hold"/>
                                        <p:tgtEl>
                                          <p:spTgt spid="35">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5">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35">
                                            <p:txEl>
                                              <p:pRg st="3" end="3"/>
                                            </p:txEl>
                                          </p:spTgt>
                                        </p:tgtEl>
                                        <p:attrNameLst>
                                          <p:attrName>style.visibility</p:attrName>
                                        </p:attrNameLst>
                                      </p:cBhvr>
                                      <p:to>
                                        <p:strVal val="visible"/>
                                      </p:to>
                                    </p:set>
                                    <p:anim calcmode="lin" valueType="num">
                                      <p:cBhvr>
                                        <p:cTn id="24" dur="1000" fill="hold"/>
                                        <p:tgtEl>
                                          <p:spTgt spid="35">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3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5">
                                            <p:txEl>
                                              <p:pRg st="3" end="3"/>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35">
                                            <p:txEl>
                                              <p:pRg st="4" end="4"/>
                                            </p:txEl>
                                          </p:spTgt>
                                        </p:tgtEl>
                                        <p:attrNameLst>
                                          <p:attrName>style.visibility</p:attrName>
                                        </p:attrNameLst>
                                      </p:cBhvr>
                                      <p:to>
                                        <p:strVal val="visible"/>
                                      </p:to>
                                    </p:set>
                                    <p:anim calcmode="lin" valueType="num">
                                      <p:cBhvr>
                                        <p:cTn id="29" dur="1000" fill="hold"/>
                                        <p:tgtEl>
                                          <p:spTgt spid="35">
                                            <p:txEl>
                                              <p:pRg st="4" end="4"/>
                                            </p:txEl>
                                          </p:spTgt>
                                        </p:tgtEl>
                                        <p:attrNameLst>
                                          <p:attrName>ppt_x</p:attrName>
                                        </p:attrNameLst>
                                      </p:cBhvr>
                                      <p:tavLst>
                                        <p:tav tm="0">
                                          <p:val>
                                            <p:strVal val="#ppt_x-.2"/>
                                          </p:val>
                                        </p:tav>
                                        <p:tav tm="100000">
                                          <p:val>
                                            <p:strVal val="#ppt_x"/>
                                          </p:val>
                                        </p:tav>
                                      </p:tavLst>
                                    </p:anim>
                                    <p:anim calcmode="lin" valueType="num">
                                      <p:cBhvr>
                                        <p:cTn id="30" dur="1000" fill="hold"/>
                                        <p:tgtEl>
                                          <p:spTgt spid="3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nodeType="clickEffect">
                                  <p:stCondLst>
                                    <p:cond delay="0"/>
                                  </p:stCondLst>
                                  <p:childTnLst>
                                    <p:set>
                                      <p:cBhvr>
                                        <p:cTn id="35" dur="1" fill="hold">
                                          <p:stCondLst>
                                            <p:cond delay="0"/>
                                          </p:stCondLst>
                                        </p:cTn>
                                        <p:tgtEl>
                                          <p:spTgt spid="35">
                                            <p:txEl>
                                              <p:pRg st="5" end="5"/>
                                            </p:txEl>
                                          </p:spTgt>
                                        </p:tgtEl>
                                        <p:attrNameLst>
                                          <p:attrName>style.visibility</p:attrName>
                                        </p:attrNameLst>
                                      </p:cBhvr>
                                      <p:to>
                                        <p:strVal val="visible"/>
                                      </p:to>
                                    </p:set>
                                    <p:anim calcmode="lin" valueType="num">
                                      <p:cBhvr>
                                        <p:cTn id="36" dur="1000" fill="hold"/>
                                        <p:tgtEl>
                                          <p:spTgt spid="35">
                                            <p:txEl>
                                              <p:pRg st="5" end="5"/>
                                            </p:txEl>
                                          </p:spTgt>
                                        </p:tgtEl>
                                        <p:attrNameLst>
                                          <p:attrName>ppt_w</p:attrName>
                                        </p:attrNameLst>
                                      </p:cBhvr>
                                      <p:tavLst>
                                        <p:tav tm="0">
                                          <p:val>
                                            <p:fltVal val="0"/>
                                          </p:val>
                                        </p:tav>
                                        <p:tav tm="100000">
                                          <p:val>
                                            <p:strVal val="#ppt_w"/>
                                          </p:val>
                                        </p:tav>
                                      </p:tavLst>
                                    </p:anim>
                                    <p:anim calcmode="lin" valueType="num">
                                      <p:cBhvr>
                                        <p:cTn id="37" dur="1000" fill="hold"/>
                                        <p:tgtEl>
                                          <p:spTgt spid="35">
                                            <p:txEl>
                                              <p:pRg st="5" end="5"/>
                                            </p:txEl>
                                          </p:spTgt>
                                        </p:tgtEl>
                                        <p:attrNameLst>
                                          <p:attrName>ppt_h</p:attrName>
                                        </p:attrNameLst>
                                      </p:cBhvr>
                                      <p:tavLst>
                                        <p:tav tm="0">
                                          <p:val>
                                            <p:fltVal val="0"/>
                                          </p:val>
                                        </p:tav>
                                        <p:tav tm="100000">
                                          <p:val>
                                            <p:strVal val="#ppt_h"/>
                                          </p:val>
                                        </p:tav>
                                      </p:tavLst>
                                    </p:anim>
                                    <p:anim calcmode="lin" valueType="num">
                                      <p:cBhvr>
                                        <p:cTn id="38" dur="1000" fill="hold"/>
                                        <p:tgtEl>
                                          <p:spTgt spid="35">
                                            <p:txEl>
                                              <p:pRg st="5" end="5"/>
                                            </p:txEl>
                                          </p:spTgt>
                                        </p:tgtEl>
                                        <p:attrNameLst>
                                          <p:attrName>style.rotation</p:attrName>
                                        </p:attrNameLst>
                                      </p:cBhvr>
                                      <p:tavLst>
                                        <p:tav tm="0">
                                          <p:val>
                                            <p:fltVal val="360"/>
                                          </p:val>
                                        </p:tav>
                                        <p:tav tm="100000">
                                          <p:val>
                                            <p:fltVal val="0"/>
                                          </p:val>
                                        </p:tav>
                                      </p:tavLst>
                                    </p:anim>
                                    <p:animEffect transition="in" filter="fade">
                                      <p:cBhvr>
                                        <p:cTn id="39" dur="1000"/>
                                        <p:tgtEl>
                                          <p:spTgt spid="35">
                                            <p:txEl>
                                              <p:pRg st="5" end="5"/>
                                            </p:txEl>
                                          </p:spTgt>
                                        </p:tgtEl>
                                      </p:cBhvr>
                                    </p:animEffect>
                                  </p:childTnLst>
                                </p:cTn>
                              </p:par>
                            </p:childTnLst>
                          </p:cTn>
                        </p:par>
                        <p:par>
                          <p:cTn id="40" fill="hold">
                            <p:stCondLst>
                              <p:cond delay="1000"/>
                            </p:stCondLst>
                            <p:childTnLst>
                              <p:par>
                                <p:cTn id="41" presetID="55" presetClass="entr" presetSubtype="0" fill="hold" nodeType="afterEffect">
                                  <p:stCondLst>
                                    <p:cond delay="0"/>
                                  </p:stCondLst>
                                  <p:childTnLst>
                                    <p:set>
                                      <p:cBhvr>
                                        <p:cTn id="42" dur="1" fill="hold">
                                          <p:stCondLst>
                                            <p:cond delay="0"/>
                                          </p:stCondLst>
                                        </p:cTn>
                                        <p:tgtEl>
                                          <p:spTgt spid="35">
                                            <p:txEl>
                                              <p:pRg st="6" end="6"/>
                                            </p:txEl>
                                          </p:spTgt>
                                        </p:tgtEl>
                                        <p:attrNameLst>
                                          <p:attrName>style.visibility</p:attrName>
                                        </p:attrNameLst>
                                      </p:cBhvr>
                                      <p:to>
                                        <p:strVal val="visible"/>
                                      </p:to>
                                    </p:set>
                                    <p:anim calcmode="lin" valueType="num">
                                      <p:cBhvr>
                                        <p:cTn id="43" dur="1000" fill="hold"/>
                                        <p:tgtEl>
                                          <p:spTgt spid="35">
                                            <p:txEl>
                                              <p:pRg st="6" end="6"/>
                                            </p:txEl>
                                          </p:spTgt>
                                        </p:tgtEl>
                                        <p:attrNameLst>
                                          <p:attrName>ppt_w</p:attrName>
                                        </p:attrNameLst>
                                      </p:cBhvr>
                                      <p:tavLst>
                                        <p:tav tm="0">
                                          <p:val>
                                            <p:strVal val="#ppt_w*0.70"/>
                                          </p:val>
                                        </p:tav>
                                        <p:tav tm="100000">
                                          <p:val>
                                            <p:strVal val="#ppt_w"/>
                                          </p:val>
                                        </p:tav>
                                      </p:tavLst>
                                    </p:anim>
                                    <p:anim calcmode="lin" valueType="num">
                                      <p:cBhvr>
                                        <p:cTn id="44" dur="1000" fill="hold"/>
                                        <p:tgtEl>
                                          <p:spTgt spid="35">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35">
                                            <p:txEl>
                                              <p:pRg st="6" end="6"/>
                                            </p:txEl>
                                          </p:spTgt>
                                        </p:tgtEl>
                                      </p:cBhvr>
                                    </p:animEffect>
                                  </p:childTnLst>
                                </p:cTn>
                              </p:par>
                              <p:par>
                                <p:cTn id="46" presetID="55" presetClass="entr" presetSubtype="0" fill="hold" nodeType="withEffect">
                                  <p:stCondLst>
                                    <p:cond delay="0"/>
                                  </p:stCondLst>
                                  <p:childTnLst>
                                    <p:set>
                                      <p:cBhvr>
                                        <p:cTn id="47" dur="1" fill="hold">
                                          <p:stCondLst>
                                            <p:cond delay="0"/>
                                          </p:stCondLst>
                                        </p:cTn>
                                        <p:tgtEl>
                                          <p:spTgt spid="35">
                                            <p:txEl>
                                              <p:pRg st="7" end="7"/>
                                            </p:txEl>
                                          </p:spTgt>
                                        </p:tgtEl>
                                        <p:attrNameLst>
                                          <p:attrName>style.visibility</p:attrName>
                                        </p:attrNameLst>
                                      </p:cBhvr>
                                      <p:to>
                                        <p:strVal val="visible"/>
                                      </p:to>
                                    </p:set>
                                    <p:anim calcmode="lin" valueType="num">
                                      <p:cBhvr>
                                        <p:cTn id="48" dur="1000" fill="hold"/>
                                        <p:tgtEl>
                                          <p:spTgt spid="35">
                                            <p:txEl>
                                              <p:pRg st="7" end="7"/>
                                            </p:txEl>
                                          </p:spTgt>
                                        </p:tgtEl>
                                        <p:attrNameLst>
                                          <p:attrName>ppt_w</p:attrName>
                                        </p:attrNameLst>
                                      </p:cBhvr>
                                      <p:tavLst>
                                        <p:tav tm="0">
                                          <p:val>
                                            <p:strVal val="#ppt_w*0.70"/>
                                          </p:val>
                                        </p:tav>
                                        <p:tav tm="100000">
                                          <p:val>
                                            <p:strVal val="#ppt_w"/>
                                          </p:val>
                                        </p:tav>
                                      </p:tavLst>
                                    </p:anim>
                                    <p:anim calcmode="lin" valueType="num">
                                      <p:cBhvr>
                                        <p:cTn id="49" dur="1000" fill="hold"/>
                                        <p:tgtEl>
                                          <p:spTgt spid="35">
                                            <p:txEl>
                                              <p:pRg st="7" end="7"/>
                                            </p:txEl>
                                          </p:spTgt>
                                        </p:tgtEl>
                                        <p:attrNameLst>
                                          <p:attrName>ppt_h</p:attrName>
                                        </p:attrNameLst>
                                      </p:cBhvr>
                                      <p:tavLst>
                                        <p:tav tm="0">
                                          <p:val>
                                            <p:strVal val="#ppt_h"/>
                                          </p:val>
                                        </p:tav>
                                        <p:tav tm="100000">
                                          <p:val>
                                            <p:strVal val="#ppt_h"/>
                                          </p:val>
                                        </p:tav>
                                      </p:tavLst>
                                    </p:anim>
                                    <p:animEffect transition="in" filter="fade">
                                      <p:cBhvr>
                                        <p:cTn id="50" dur="1000"/>
                                        <p:tgtEl>
                                          <p:spTgt spid="35">
                                            <p:txEl>
                                              <p:pRg st="7" end="7"/>
                                            </p:txEl>
                                          </p:spTgt>
                                        </p:tgtEl>
                                      </p:cBhvr>
                                    </p:animEffect>
                                  </p:childTnLst>
                                </p:cTn>
                              </p:par>
                              <p:par>
                                <p:cTn id="51" presetID="55" presetClass="entr" presetSubtype="0" fill="hold" nodeType="withEffect">
                                  <p:stCondLst>
                                    <p:cond delay="0"/>
                                  </p:stCondLst>
                                  <p:childTnLst>
                                    <p:set>
                                      <p:cBhvr>
                                        <p:cTn id="52" dur="1" fill="hold">
                                          <p:stCondLst>
                                            <p:cond delay="0"/>
                                          </p:stCondLst>
                                        </p:cTn>
                                        <p:tgtEl>
                                          <p:spTgt spid="35">
                                            <p:txEl>
                                              <p:pRg st="8" end="8"/>
                                            </p:txEl>
                                          </p:spTgt>
                                        </p:tgtEl>
                                        <p:attrNameLst>
                                          <p:attrName>style.visibility</p:attrName>
                                        </p:attrNameLst>
                                      </p:cBhvr>
                                      <p:to>
                                        <p:strVal val="visible"/>
                                      </p:to>
                                    </p:set>
                                    <p:anim calcmode="lin" valueType="num">
                                      <p:cBhvr>
                                        <p:cTn id="53" dur="1000" fill="hold"/>
                                        <p:tgtEl>
                                          <p:spTgt spid="35">
                                            <p:txEl>
                                              <p:pRg st="8" end="8"/>
                                            </p:txEl>
                                          </p:spTgt>
                                        </p:tgtEl>
                                        <p:attrNameLst>
                                          <p:attrName>ppt_w</p:attrName>
                                        </p:attrNameLst>
                                      </p:cBhvr>
                                      <p:tavLst>
                                        <p:tav tm="0">
                                          <p:val>
                                            <p:strVal val="#ppt_w*0.70"/>
                                          </p:val>
                                        </p:tav>
                                        <p:tav tm="100000">
                                          <p:val>
                                            <p:strVal val="#ppt_w"/>
                                          </p:val>
                                        </p:tav>
                                      </p:tavLst>
                                    </p:anim>
                                    <p:anim calcmode="lin" valueType="num">
                                      <p:cBhvr>
                                        <p:cTn id="54" dur="1000" fill="hold"/>
                                        <p:tgtEl>
                                          <p:spTgt spid="35">
                                            <p:txEl>
                                              <p:pRg st="8" end="8"/>
                                            </p:txEl>
                                          </p:spTgt>
                                        </p:tgtEl>
                                        <p:attrNameLst>
                                          <p:attrName>ppt_h</p:attrName>
                                        </p:attrNameLst>
                                      </p:cBhvr>
                                      <p:tavLst>
                                        <p:tav tm="0">
                                          <p:val>
                                            <p:strVal val="#ppt_h"/>
                                          </p:val>
                                        </p:tav>
                                        <p:tav tm="100000">
                                          <p:val>
                                            <p:strVal val="#ppt_h"/>
                                          </p:val>
                                        </p:tav>
                                      </p:tavLst>
                                    </p:anim>
                                    <p:animEffect transition="in" filter="fade">
                                      <p:cBhvr>
                                        <p:cTn id="55" dur="1000"/>
                                        <p:tgtEl>
                                          <p:spTgt spid="35">
                                            <p:txEl>
                                              <p:pRg st="8" end="8"/>
                                            </p:txEl>
                                          </p:spTgt>
                                        </p:tgtEl>
                                      </p:cBhvr>
                                    </p:animEffect>
                                  </p:childTnLst>
                                </p:cTn>
                              </p:par>
                              <p:par>
                                <p:cTn id="56" presetID="55" presetClass="entr" presetSubtype="0" fill="hold" nodeType="withEffect">
                                  <p:stCondLst>
                                    <p:cond delay="0"/>
                                  </p:stCondLst>
                                  <p:childTnLst>
                                    <p:set>
                                      <p:cBhvr>
                                        <p:cTn id="57" dur="1" fill="hold">
                                          <p:stCondLst>
                                            <p:cond delay="0"/>
                                          </p:stCondLst>
                                        </p:cTn>
                                        <p:tgtEl>
                                          <p:spTgt spid="35">
                                            <p:txEl>
                                              <p:pRg st="9" end="9"/>
                                            </p:txEl>
                                          </p:spTgt>
                                        </p:tgtEl>
                                        <p:attrNameLst>
                                          <p:attrName>style.visibility</p:attrName>
                                        </p:attrNameLst>
                                      </p:cBhvr>
                                      <p:to>
                                        <p:strVal val="visible"/>
                                      </p:to>
                                    </p:set>
                                    <p:anim calcmode="lin" valueType="num">
                                      <p:cBhvr>
                                        <p:cTn id="58" dur="1000" fill="hold"/>
                                        <p:tgtEl>
                                          <p:spTgt spid="35">
                                            <p:txEl>
                                              <p:pRg st="9" end="9"/>
                                            </p:txEl>
                                          </p:spTgt>
                                        </p:tgtEl>
                                        <p:attrNameLst>
                                          <p:attrName>ppt_w</p:attrName>
                                        </p:attrNameLst>
                                      </p:cBhvr>
                                      <p:tavLst>
                                        <p:tav tm="0">
                                          <p:val>
                                            <p:strVal val="#ppt_w*0.70"/>
                                          </p:val>
                                        </p:tav>
                                        <p:tav tm="100000">
                                          <p:val>
                                            <p:strVal val="#ppt_w"/>
                                          </p:val>
                                        </p:tav>
                                      </p:tavLst>
                                    </p:anim>
                                    <p:anim calcmode="lin" valueType="num">
                                      <p:cBhvr>
                                        <p:cTn id="59" dur="1000" fill="hold"/>
                                        <p:tgtEl>
                                          <p:spTgt spid="35">
                                            <p:txEl>
                                              <p:pRg st="9" end="9"/>
                                            </p:txEl>
                                          </p:spTgt>
                                        </p:tgtEl>
                                        <p:attrNameLst>
                                          <p:attrName>ppt_h</p:attrName>
                                        </p:attrNameLst>
                                      </p:cBhvr>
                                      <p:tavLst>
                                        <p:tav tm="0">
                                          <p:val>
                                            <p:strVal val="#ppt_h"/>
                                          </p:val>
                                        </p:tav>
                                        <p:tav tm="100000">
                                          <p:val>
                                            <p:strVal val="#ppt_h"/>
                                          </p:val>
                                        </p:tav>
                                      </p:tavLst>
                                    </p:anim>
                                    <p:animEffect transition="in" filter="fade">
                                      <p:cBhvr>
                                        <p:cTn id="60" dur="1000"/>
                                        <p:tgtEl>
                                          <p:spTgt spid="35">
                                            <p:txEl>
                                              <p:pRg st="9" end="9"/>
                                            </p:txEl>
                                          </p:spTgt>
                                        </p:tgtEl>
                                      </p:cBhvr>
                                    </p:animEffect>
                                  </p:childTnLst>
                                </p:cTn>
                              </p:par>
                              <p:par>
                                <p:cTn id="61" presetID="55" presetClass="entr" presetSubtype="0" fill="hold" nodeType="withEffect">
                                  <p:stCondLst>
                                    <p:cond delay="0"/>
                                  </p:stCondLst>
                                  <p:childTnLst>
                                    <p:set>
                                      <p:cBhvr>
                                        <p:cTn id="62" dur="1" fill="hold">
                                          <p:stCondLst>
                                            <p:cond delay="0"/>
                                          </p:stCondLst>
                                        </p:cTn>
                                        <p:tgtEl>
                                          <p:spTgt spid="35">
                                            <p:txEl>
                                              <p:pRg st="10" end="10"/>
                                            </p:txEl>
                                          </p:spTgt>
                                        </p:tgtEl>
                                        <p:attrNameLst>
                                          <p:attrName>style.visibility</p:attrName>
                                        </p:attrNameLst>
                                      </p:cBhvr>
                                      <p:to>
                                        <p:strVal val="visible"/>
                                      </p:to>
                                    </p:set>
                                    <p:anim calcmode="lin" valueType="num">
                                      <p:cBhvr>
                                        <p:cTn id="63" dur="1000" fill="hold"/>
                                        <p:tgtEl>
                                          <p:spTgt spid="35">
                                            <p:txEl>
                                              <p:pRg st="10" end="10"/>
                                            </p:txEl>
                                          </p:spTgt>
                                        </p:tgtEl>
                                        <p:attrNameLst>
                                          <p:attrName>ppt_w</p:attrName>
                                        </p:attrNameLst>
                                      </p:cBhvr>
                                      <p:tavLst>
                                        <p:tav tm="0">
                                          <p:val>
                                            <p:strVal val="#ppt_w*0.70"/>
                                          </p:val>
                                        </p:tav>
                                        <p:tav tm="100000">
                                          <p:val>
                                            <p:strVal val="#ppt_w"/>
                                          </p:val>
                                        </p:tav>
                                      </p:tavLst>
                                    </p:anim>
                                    <p:anim calcmode="lin" valueType="num">
                                      <p:cBhvr>
                                        <p:cTn id="64" dur="1000" fill="hold"/>
                                        <p:tgtEl>
                                          <p:spTgt spid="35">
                                            <p:txEl>
                                              <p:pRg st="10" end="10"/>
                                            </p:txEl>
                                          </p:spTgt>
                                        </p:tgtEl>
                                        <p:attrNameLst>
                                          <p:attrName>ppt_h</p:attrName>
                                        </p:attrNameLst>
                                      </p:cBhvr>
                                      <p:tavLst>
                                        <p:tav tm="0">
                                          <p:val>
                                            <p:strVal val="#ppt_h"/>
                                          </p:val>
                                        </p:tav>
                                        <p:tav tm="100000">
                                          <p:val>
                                            <p:strVal val="#ppt_h"/>
                                          </p:val>
                                        </p:tav>
                                      </p:tavLst>
                                    </p:anim>
                                    <p:animEffect transition="in" filter="fade">
                                      <p:cBhvr>
                                        <p:cTn id="65" dur="1000"/>
                                        <p:tgtEl>
                                          <p:spTgt spid="35">
                                            <p:txEl>
                                              <p:pRg st="10" end="10"/>
                                            </p:txEl>
                                          </p:spTgt>
                                        </p:tgtEl>
                                      </p:cBhvr>
                                    </p:animEffect>
                                  </p:childTnLst>
                                </p:cTn>
                              </p:par>
                              <p:par>
                                <p:cTn id="66" presetID="55" presetClass="entr" presetSubtype="0" fill="hold" nodeType="withEffect">
                                  <p:stCondLst>
                                    <p:cond delay="0"/>
                                  </p:stCondLst>
                                  <p:childTnLst>
                                    <p:set>
                                      <p:cBhvr>
                                        <p:cTn id="67" dur="1" fill="hold">
                                          <p:stCondLst>
                                            <p:cond delay="0"/>
                                          </p:stCondLst>
                                        </p:cTn>
                                        <p:tgtEl>
                                          <p:spTgt spid="35">
                                            <p:txEl>
                                              <p:pRg st="11" end="11"/>
                                            </p:txEl>
                                          </p:spTgt>
                                        </p:tgtEl>
                                        <p:attrNameLst>
                                          <p:attrName>style.visibility</p:attrName>
                                        </p:attrNameLst>
                                      </p:cBhvr>
                                      <p:to>
                                        <p:strVal val="visible"/>
                                      </p:to>
                                    </p:set>
                                    <p:anim calcmode="lin" valueType="num">
                                      <p:cBhvr>
                                        <p:cTn id="68" dur="1000" fill="hold"/>
                                        <p:tgtEl>
                                          <p:spTgt spid="35">
                                            <p:txEl>
                                              <p:pRg st="11" end="11"/>
                                            </p:txEl>
                                          </p:spTgt>
                                        </p:tgtEl>
                                        <p:attrNameLst>
                                          <p:attrName>ppt_w</p:attrName>
                                        </p:attrNameLst>
                                      </p:cBhvr>
                                      <p:tavLst>
                                        <p:tav tm="0">
                                          <p:val>
                                            <p:strVal val="#ppt_w*0.70"/>
                                          </p:val>
                                        </p:tav>
                                        <p:tav tm="100000">
                                          <p:val>
                                            <p:strVal val="#ppt_w"/>
                                          </p:val>
                                        </p:tav>
                                      </p:tavLst>
                                    </p:anim>
                                    <p:anim calcmode="lin" valueType="num">
                                      <p:cBhvr>
                                        <p:cTn id="69" dur="1000" fill="hold"/>
                                        <p:tgtEl>
                                          <p:spTgt spid="35">
                                            <p:txEl>
                                              <p:pRg st="11" end="11"/>
                                            </p:txEl>
                                          </p:spTgt>
                                        </p:tgtEl>
                                        <p:attrNameLst>
                                          <p:attrName>ppt_h</p:attrName>
                                        </p:attrNameLst>
                                      </p:cBhvr>
                                      <p:tavLst>
                                        <p:tav tm="0">
                                          <p:val>
                                            <p:strVal val="#ppt_h"/>
                                          </p:val>
                                        </p:tav>
                                        <p:tav tm="100000">
                                          <p:val>
                                            <p:strVal val="#ppt_h"/>
                                          </p:val>
                                        </p:tav>
                                      </p:tavLst>
                                    </p:anim>
                                    <p:animEffect transition="in" filter="fade">
                                      <p:cBhvr>
                                        <p:cTn id="70" dur="1000"/>
                                        <p:tgtEl>
                                          <p:spTgt spid="35">
                                            <p:txEl>
                                              <p:pRg st="11" end="11"/>
                                            </p:txEl>
                                          </p:spTgt>
                                        </p:tgtEl>
                                      </p:cBhvr>
                                    </p:animEffect>
                                  </p:childTnLst>
                                </p:cTn>
                              </p:par>
                              <p:par>
                                <p:cTn id="71" presetID="55" presetClass="entr" presetSubtype="0" fill="hold" nodeType="withEffect">
                                  <p:stCondLst>
                                    <p:cond delay="0"/>
                                  </p:stCondLst>
                                  <p:childTnLst>
                                    <p:set>
                                      <p:cBhvr>
                                        <p:cTn id="72" dur="1" fill="hold">
                                          <p:stCondLst>
                                            <p:cond delay="0"/>
                                          </p:stCondLst>
                                        </p:cTn>
                                        <p:tgtEl>
                                          <p:spTgt spid="35">
                                            <p:txEl>
                                              <p:pRg st="12" end="12"/>
                                            </p:txEl>
                                          </p:spTgt>
                                        </p:tgtEl>
                                        <p:attrNameLst>
                                          <p:attrName>style.visibility</p:attrName>
                                        </p:attrNameLst>
                                      </p:cBhvr>
                                      <p:to>
                                        <p:strVal val="visible"/>
                                      </p:to>
                                    </p:set>
                                    <p:anim calcmode="lin" valueType="num">
                                      <p:cBhvr>
                                        <p:cTn id="73" dur="1000" fill="hold"/>
                                        <p:tgtEl>
                                          <p:spTgt spid="35">
                                            <p:txEl>
                                              <p:pRg st="12" end="12"/>
                                            </p:txEl>
                                          </p:spTgt>
                                        </p:tgtEl>
                                        <p:attrNameLst>
                                          <p:attrName>ppt_w</p:attrName>
                                        </p:attrNameLst>
                                      </p:cBhvr>
                                      <p:tavLst>
                                        <p:tav tm="0">
                                          <p:val>
                                            <p:strVal val="#ppt_w*0.70"/>
                                          </p:val>
                                        </p:tav>
                                        <p:tav tm="100000">
                                          <p:val>
                                            <p:strVal val="#ppt_w"/>
                                          </p:val>
                                        </p:tav>
                                      </p:tavLst>
                                    </p:anim>
                                    <p:anim calcmode="lin" valueType="num">
                                      <p:cBhvr>
                                        <p:cTn id="74" dur="1000" fill="hold"/>
                                        <p:tgtEl>
                                          <p:spTgt spid="35">
                                            <p:txEl>
                                              <p:pRg st="12" end="12"/>
                                            </p:txEl>
                                          </p:spTgt>
                                        </p:tgtEl>
                                        <p:attrNameLst>
                                          <p:attrName>ppt_h</p:attrName>
                                        </p:attrNameLst>
                                      </p:cBhvr>
                                      <p:tavLst>
                                        <p:tav tm="0">
                                          <p:val>
                                            <p:strVal val="#ppt_h"/>
                                          </p:val>
                                        </p:tav>
                                        <p:tav tm="100000">
                                          <p:val>
                                            <p:strVal val="#ppt_h"/>
                                          </p:val>
                                        </p:tav>
                                      </p:tavLst>
                                    </p:anim>
                                    <p:animEffect transition="in" filter="fade">
                                      <p:cBhvr>
                                        <p:cTn id="75" dur="1000"/>
                                        <p:tgtEl>
                                          <p:spTgt spid="3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 2008 Asklepios Kliniken">
  <a:themeElements>
    <a:clrScheme name="©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fontScheme name="© 2008 Asklepios Kliniken">
      <a:majorFont>
        <a:latin typeface="Franklin Gothic Medium"/>
        <a:ea typeface=""/>
        <a:cs typeface=""/>
      </a:majorFont>
      <a:minorFont>
        <a:latin typeface="Franklin Gothic Dem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 2008 Asklepios Kliniken">
  <a:themeElements>
    <a:clrScheme name="1_©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fontScheme name="1_© 2008 Asklepios Kliniken">
      <a:majorFont>
        <a:latin typeface="Franklin Gothic Medium"/>
        <a:ea typeface=""/>
        <a:cs typeface=""/>
      </a:majorFont>
      <a:minorFont>
        <a:latin typeface="Franklin Gothic Dem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1_©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 2008 Asklepios Kliniken">
  <a:themeElements>
    <a:clrScheme name="2_©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fontScheme name="2_© 2008 Asklepios Kliniken">
      <a:majorFont>
        <a:latin typeface="Franklin Gothic Medium"/>
        <a:ea typeface=""/>
        <a:cs typeface=""/>
      </a:majorFont>
      <a:minorFont>
        <a:latin typeface="Franklin Gothic Dem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2_©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 2008 Asklepios Kliniken">
  <a:themeElements>
    <a:clrScheme name="3_©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fontScheme name="3_© 2008 Asklepios Kliniken">
      <a:majorFont>
        <a:latin typeface="Franklin Gothic Medium"/>
        <a:ea typeface=""/>
        <a:cs typeface=""/>
      </a:majorFont>
      <a:minorFont>
        <a:latin typeface="Franklin Gothic Dem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2"/>
          </a:buClr>
          <a:buSzTx/>
          <a:buFontTx/>
          <a:buNone/>
          <a:tabLst/>
          <a:defRPr kumimoji="0" lang="de-DE"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3_© 2008 Asklepios Kliniken 1">
        <a:dk1>
          <a:srgbClr val="000000"/>
        </a:dk1>
        <a:lt1>
          <a:srgbClr val="FFFFFF"/>
        </a:lt1>
        <a:dk2>
          <a:srgbClr val="FFB90F"/>
        </a:dk2>
        <a:lt2>
          <a:srgbClr val="F66900"/>
        </a:lt2>
        <a:accent1>
          <a:srgbClr val="005C39"/>
        </a:accent1>
        <a:accent2>
          <a:srgbClr val="00925A"/>
        </a:accent2>
        <a:accent3>
          <a:srgbClr val="FFFFFF"/>
        </a:accent3>
        <a:accent4>
          <a:srgbClr val="000000"/>
        </a:accent4>
        <a:accent5>
          <a:srgbClr val="AAB5AE"/>
        </a:accent5>
        <a:accent6>
          <a:srgbClr val="008451"/>
        </a:accent6>
        <a:hlink>
          <a:srgbClr val="7BD3A7"/>
        </a:hlink>
        <a:folHlink>
          <a:srgbClr val="BAE8D1"/>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1350</Words>
  <Application>Microsoft Office PowerPoint</Application>
  <PresentationFormat>Bildschirmpräsentation (4:3)</PresentationFormat>
  <Paragraphs>276</Paragraphs>
  <Slides>19</Slides>
  <Notes>19</Notes>
  <HiddenSlides>0</HiddenSlides>
  <MMClips>0</MMClips>
  <ScaleCrop>false</ScaleCrop>
  <HeadingPairs>
    <vt:vector size="6" baseType="variant">
      <vt:variant>
        <vt:lpstr>Verwendete Schriftarten</vt:lpstr>
      </vt:variant>
      <vt:variant>
        <vt:i4>6</vt:i4>
      </vt:variant>
      <vt:variant>
        <vt:lpstr>Design</vt:lpstr>
      </vt:variant>
      <vt:variant>
        <vt:i4>4</vt:i4>
      </vt:variant>
      <vt:variant>
        <vt:lpstr>Folientitel</vt:lpstr>
      </vt:variant>
      <vt:variant>
        <vt:i4>19</vt:i4>
      </vt:variant>
    </vt:vector>
  </HeadingPairs>
  <TitlesOfParts>
    <vt:vector size="29" baseType="lpstr">
      <vt:lpstr>Book Antiqua</vt:lpstr>
      <vt:lpstr>Arial</vt:lpstr>
      <vt:lpstr>Franklin Gothic Medium</vt:lpstr>
      <vt:lpstr>Franklin Gothic Demi</vt:lpstr>
      <vt:lpstr>Franklin Gothic Book</vt:lpstr>
      <vt:lpstr>Wingdings</vt:lpstr>
      <vt:lpstr>© 2008 Asklepios Kliniken</vt:lpstr>
      <vt:lpstr>1_© 2008 Asklepios Kliniken</vt:lpstr>
      <vt:lpstr>2_© 2008 Asklepios Kliniken</vt:lpstr>
      <vt:lpstr>3_© 2008 Asklepios Kliniken</vt:lpstr>
      <vt:lpstr>Qualitätsmanagement in der Bewegungstherapie</vt:lpstr>
      <vt:lpstr>Inhalt</vt:lpstr>
      <vt:lpstr>Was ist QM?</vt:lpstr>
      <vt:lpstr>Was ist QM?</vt:lpstr>
      <vt:lpstr>Vision, Mission, Werte, Konzept</vt:lpstr>
      <vt:lpstr>Vision, Mission, Werte, Konzept I</vt:lpstr>
      <vt:lpstr>Vision, Mission, Werte, Konzept II</vt:lpstr>
      <vt:lpstr>Konzepte in der Bewegungstherapie</vt:lpstr>
      <vt:lpstr>Konzepte der Bewegungstherapie</vt:lpstr>
      <vt:lpstr>Planen, Ausführen, Überprüfen, Anpassen</vt:lpstr>
      <vt:lpstr>Planen, Ausführen, Überprüfen, Anpassen</vt:lpstr>
      <vt:lpstr>Schlüsselmesswerte</vt:lpstr>
      <vt:lpstr>Wo lege ich Schlüsselmesswerte an</vt:lpstr>
      <vt:lpstr>Wie entwickele ich Schlüsselmesswerte</vt:lpstr>
      <vt:lpstr>Vergleichende Analyse</vt:lpstr>
      <vt:lpstr>Vergleichende Analyse</vt:lpstr>
      <vt:lpstr>Zusammenfassung</vt:lpstr>
      <vt:lpstr>Zusammenfassung</vt:lpstr>
      <vt:lpstr>Vielen Dank für Ihre Aufmerksamkeit</vt:lpstr>
    </vt:vector>
  </TitlesOfParts>
  <Manager>Rudi Schmidt</Manager>
  <Company>Asklepios Kliniken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Vorlage für Powerpoint-Präsentation</dc:title>
  <dc:creator>Raschmann, Svenja</dc:creator>
  <dc:description>Office 2003</dc:description>
  <cp:lastModifiedBy>RaschmanS</cp:lastModifiedBy>
  <cp:revision>236</cp:revision>
  <dcterms:created xsi:type="dcterms:W3CDTF">2008-01-24T17:39:27Z</dcterms:created>
  <dcterms:modified xsi:type="dcterms:W3CDTF">2019-03-13T16:28:58Z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Dokument</vt:lpwstr>
  </property>
</Properties>
</file>