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sldIdLst>
    <p:sldId id="324" r:id="rId3"/>
    <p:sldId id="330" r:id="rId4"/>
    <p:sldId id="321" r:id="rId5"/>
    <p:sldId id="257" r:id="rId6"/>
    <p:sldId id="308" r:id="rId7"/>
    <p:sldId id="310" r:id="rId8"/>
    <p:sldId id="332" r:id="rId9"/>
    <p:sldId id="280" r:id="rId10"/>
    <p:sldId id="312" r:id="rId11"/>
    <p:sldId id="268" r:id="rId12"/>
    <p:sldId id="337" r:id="rId13"/>
    <p:sldId id="313" r:id="rId14"/>
    <p:sldId id="271" r:id="rId15"/>
    <p:sldId id="285" r:id="rId16"/>
    <p:sldId id="305" r:id="rId17"/>
    <p:sldId id="325" r:id="rId18"/>
    <p:sldId id="315" r:id="rId19"/>
    <p:sldId id="306" r:id="rId20"/>
    <p:sldId id="288" r:id="rId21"/>
    <p:sldId id="335" r:id="rId22"/>
    <p:sldId id="299" r:id="rId23"/>
    <p:sldId id="300" r:id="rId24"/>
    <p:sldId id="295" r:id="rId25"/>
    <p:sldId id="296" r:id="rId26"/>
    <p:sldId id="269" r:id="rId27"/>
    <p:sldId id="273" r:id="rId28"/>
    <p:sldId id="302" r:id="rId29"/>
    <p:sldId id="275" r:id="rId30"/>
    <p:sldId id="277" r:id="rId31"/>
    <p:sldId id="338" r:id="rId32"/>
    <p:sldId id="327" r:id="rId33"/>
    <p:sldId id="334" r:id="rId34"/>
    <p:sldId id="307" r:id="rId35"/>
    <p:sldId id="320" r:id="rId36"/>
    <p:sldId id="319" r:id="rId37"/>
    <p:sldId id="318" r:id="rId38"/>
    <p:sldId id="326" r:id="rId3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3E7A24-DD47-41E4-A80F-27E832497A6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EABDD75-AEB0-418C-B20B-06558D9FC913}">
      <dgm:prSet phldrT="[Text]" custT="1"/>
      <dgm:spPr/>
      <dgm:t>
        <a:bodyPr/>
        <a:lstStyle/>
        <a:p>
          <a:endParaRPr lang="de-DE" sz="2400" dirty="0" smtClean="0"/>
        </a:p>
        <a:p>
          <a:r>
            <a:rPr lang="de-DE" sz="3200" dirty="0" smtClean="0"/>
            <a:t>Die im Selbstkonzept </a:t>
          </a:r>
        </a:p>
        <a:p>
          <a:r>
            <a:rPr lang="de-DE" sz="3200" dirty="0" smtClean="0"/>
            <a:t>verankerten Erwartungen über:</a:t>
          </a:r>
          <a:endParaRPr lang="de-DE" sz="3200" dirty="0"/>
        </a:p>
      </dgm:t>
    </dgm:pt>
    <dgm:pt modelId="{392513B8-5FBF-46DF-952A-0865C2C460CC}" type="parTrans" cxnId="{041D3B7B-28DF-4E87-A7A2-2B50679DA5BD}">
      <dgm:prSet/>
      <dgm:spPr/>
      <dgm:t>
        <a:bodyPr/>
        <a:lstStyle/>
        <a:p>
          <a:endParaRPr lang="de-DE"/>
        </a:p>
      </dgm:t>
    </dgm:pt>
    <dgm:pt modelId="{53B8F4BE-092D-43F8-B155-AE0FCB68F5EE}" type="sibTrans" cxnId="{041D3B7B-28DF-4E87-A7A2-2B50679DA5BD}">
      <dgm:prSet/>
      <dgm:spPr/>
      <dgm:t>
        <a:bodyPr/>
        <a:lstStyle/>
        <a:p>
          <a:endParaRPr lang="de-DE"/>
        </a:p>
      </dgm:t>
    </dgm:pt>
    <dgm:pt modelId="{E9C5CE1B-D7E2-4F97-AF6E-4CBDE7093F62}">
      <dgm:prSet phldrT="[Text]" custT="1"/>
      <dgm:spPr>
        <a:noFill/>
        <a:ln>
          <a:noFill/>
        </a:ln>
      </dgm:spPr>
      <dgm:t>
        <a:bodyPr/>
        <a:lstStyle/>
        <a:p>
          <a:r>
            <a:rPr lang="de-DE" sz="2800" dirty="0" smtClean="0"/>
            <a:t>Handlungskompetenz </a:t>
          </a:r>
          <a:endParaRPr lang="de-DE" sz="2800" dirty="0"/>
        </a:p>
      </dgm:t>
    </dgm:pt>
    <dgm:pt modelId="{25EDBBDC-8954-4DAF-B82C-B2DEA8000373}" type="parTrans" cxnId="{F4D075D2-E37A-4D06-B781-2354DF30C7F3}">
      <dgm:prSet/>
      <dgm:spPr/>
      <dgm:t>
        <a:bodyPr/>
        <a:lstStyle/>
        <a:p>
          <a:endParaRPr lang="de-DE"/>
        </a:p>
      </dgm:t>
    </dgm:pt>
    <dgm:pt modelId="{66D5C158-1D4F-4534-8230-67740580BD0E}" type="sibTrans" cxnId="{F4D075D2-E37A-4D06-B781-2354DF30C7F3}">
      <dgm:prSet/>
      <dgm:spPr/>
      <dgm:t>
        <a:bodyPr/>
        <a:lstStyle/>
        <a:p>
          <a:endParaRPr lang="de-DE"/>
        </a:p>
      </dgm:t>
    </dgm:pt>
    <dgm:pt modelId="{301A5D87-55BA-4A2B-BA98-813D9CFE262C}">
      <dgm:prSet phldrT="[Text]" custT="1"/>
      <dgm:spPr>
        <a:noFill/>
        <a:ln>
          <a:noFill/>
        </a:ln>
      </dgm:spPr>
      <dgm:t>
        <a:bodyPr/>
        <a:lstStyle/>
        <a:p>
          <a:r>
            <a:rPr lang="de-DE" sz="2800" dirty="0" smtClean="0"/>
            <a:t>    Handlungskonsequenz </a:t>
          </a:r>
          <a:endParaRPr lang="de-DE" sz="2800" dirty="0"/>
        </a:p>
      </dgm:t>
    </dgm:pt>
    <dgm:pt modelId="{F0986033-3E27-4869-9428-77DED6D8D26A}" type="parTrans" cxnId="{4486DAF9-8F6D-47E3-A599-081BF32F3004}">
      <dgm:prSet/>
      <dgm:spPr/>
      <dgm:t>
        <a:bodyPr/>
        <a:lstStyle/>
        <a:p>
          <a:endParaRPr lang="de-DE"/>
        </a:p>
      </dgm:t>
    </dgm:pt>
    <dgm:pt modelId="{1B3C7841-7BD3-4004-AF01-FC0459BCC1D9}" type="sibTrans" cxnId="{4486DAF9-8F6D-47E3-A599-081BF32F3004}">
      <dgm:prSet/>
      <dgm:spPr/>
      <dgm:t>
        <a:bodyPr/>
        <a:lstStyle/>
        <a:p>
          <a:endParaRPr lang="de-DE"/>
        </a:p>
      </dgm:t>
    </dgm:pt>
    <dgm:pt modelId="{A9BDD901-EAAB-4CCB-961C-EE97C2ADB819}">
      <dgm:prSet phldrT="[Text]" custT="1"/>
      <dgm:spPr/>
      <dgm:t>
        <a:bodyPr/>
        <a:lstStyle/>
        <a:p>
          <a:endParaRPr lang="de-DE" sz="1200" dirty="0" smtClean="0"/>
        </a:p>
        <a:p>
          <a:r>
            <a:rPr lang="de-DE" sz="2400" dirty="0" smtClean="0"/>
            <a:t>stehen zur Verfügung</a:t>
          </a:r>
          <a:endParaRPr lang="de-DE" sz="2400" dirty="0"/>
        </a:p>
      </dgm:t>
    </dgm:pt>
    <dgm:pt modelId="{67228387-B94B-423C-94B6-14E54C80D753}" type="parTrans" cxnId="{C0E51319-5D91-4118-92FB-826BE56FDF08}">
      <dgm:prSet/>
      <dgm:spPr/>
      <dgm:t>
        <a:bodyPr/>
        <a:lstStyle/>
        <a:p>
          <a:endParaRPr lang="de-DE"/>
        </a:p>
      </dgm:t>
    </dgm:pt>
    <dgm:pt modelId="{513EE13B-3C6A-403C-834B-13AD773B546C}" type="sibTrans" cxnId="{C0E51319-5D91-4118-92FB-826BE56FDF08}">
      <dgm:prSet/>
      <dgm:spPr/>
      <dgm:t>
        <a:bodyPr/>
        <a:lstStyle/>
        <a:p>
          <a:endParaRPr lang="de-DE"/>
        </a:p>
      </dgm:t>
    </dgm:pt>
    <dgm:pt modelId="{B4B56FA4-21FC-421E-A8A4-4188A5776928}">
      <dgm:prSet phldrT="[Text]"/>
      <dgm:spPr>
        <a:noFill/>
        <a:ln>
          <a:noFill/>
        </a:ln>
      </dgm:spPr>
      <dgm:t>
        <a:bodyPr/>
        <a:lstStyle/>
        <a:p>
          <a:endParaRPr lang="de-DE" dirty="0" smtClean="0"/>
        </a:p>
        <a:p>
          <a:r>
            <a:rPr lang="de-DE" dirty="0" smtClean="0"/>
            <a:t>Dazu gehört das Wissen über 	         persönliche Eigenschaften, Fähigkeiten, Vorlieben, 	    Gefühle und Verhalten</a:t>
          </a:r>
          <a:endParaRPr lang="de-DE" dirty="0"/>
        </a:p>
      </dgm:t>
    </dgm:pt>
    <dgm:pt modelId="{8B781066-5956-4CC7-A5A8-4F0C3524C42A}" type="parTrans" cxnId="{A8246F47-1284-4569-9299-0C79AE891DAF}">
      <dgm:prSet/>
      <dgm:spPr/>
      <dgm:t>
        <a:bodyPr/>
        <a:lstStyle/>
        <a:p>
          <a:endParaRPr lang="de-DE"/>
        </a:p>
      </dgm:t>
    </dgm:pt>
    <dgm:pt modelId="{CA304683-A7D4-4FFA-9C33-C01000B2B5B1}" type="sibTrans" cxnId="{A8246F47-1284-4569-9299-0C79AE891DAF}">
      <dgm:prSet/>
      <dgm:spPr/>
      <dgm:t>
        <a:bodyPr/>
        <a:lstStyle/>
        <a:p>
          <a:endParaRPr lang="de-DE"/>
        </a:p>
      </dgm:t>
    </dgm:pt>
    <dgm:pt modelId="{0CE25037-3D6B-42AF-84BB-32AF8C268B0F}">
      <dgm:prSet phldrT="[Text]" custT="1"/>
      <dgm:spPr/>
      <dgm:t>
        <a:bodyPr/>
        <a:lstStyle/>
        <a:p>
          <a:r>
            <a:rPr lang="de-DE" sz="2800" b="1" dirty="0" smtClean="0">
              <a:solidFill>
                <a:srgbClr val="FF0000"/>
              </a:solidFill>
            </a:rPr>
            <a:t>Selbstwirksamkeit ist ein Erleben</a:t>
          </a:r>
          <a:endParaRPr lang="de-DE" sz="2800" b="1" dirty="0">
            <a:solidFill>
              <a:srgbClr val="FF0000"/>
            </a:solidFill>
          </a:endParaRPr>
        </a:p>
      </dgm:t>
    </dgm:pt>
    <dgm:pt modelId="{498493CF-8419-476E-84BD-029C82D14DFC}" type="parTrans" cxnId="{AD4FC18F-EAB9-41D1-945F-D04D20944532}">
      <dgm:prSet/>
      <dgm:spPr/>
      <dgm:t>
        <a:bodyPr/>
        <a:lstStyle/>
        <a:p>
          <a:endParaRPr lang="de-DE"/>
        </a:p>
      </dgm:t>
    </dgm:pt>
    <dgm:pt modelId="{F5C00542-8958-4CBA-914C-965E420F08DC}" type="sibTrans" cxnId="{AD4FC18F-EAB9-41D1-945F-D04D20944532}">
      <dgm:prSet/>
      <dgm:spPr/>
      <dgm:t>
        <a:bodyPr/>
        <a:lstStyle/>
        <a:p>
          <a:endParaRPr lang="de-DE"/>
        </a:p>
      </dgm:t>
    </dgm:pt>
    <dgm:pt modelId="{A2CDF446-C338-456D-96E0-25986E0DC0AB}" type="pres">
      <dgm:prSet presAssocID="{483E7A24-DD47-41E4-A80F-27E832497A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43BC469-2992-4DA9-BE19-4470BC100EB8}" type="pres">
      <dgm:prSet presAssocID="{0CE25037-3D6B-42AF-84BB-32AF8C268B0F}" presName="boxAndChildren" presStyleCnt="0"/>
      <dgm:spPr/>
    </dgm:pt>
    <dgm:pt modelId="{7DAF9579-E44C-4B88-8415-FECFD6306BC4}" type="pres">
      <dgm:prSet presAssocID="{0CE25037-3D6B-42AF-84BB-32AF8C268B0F}" presName="parentTextBox" presStyleLbl="node1" presStyleIdx="0" presStyleCnt="3"/>
      <dgm:spPr/>
      <dgm:t>
        <a:bodyPr/>
        <a:lstStyle/>
        <a:p>
          <a:endParaRPr lang="de-DE"/>
        </a:p>
      </dgm:t>
    </dgm:pt>
    <dgm:pt modelId="{C633DA1F-B85A-495B-BE7D-D2F8F3FC197F}" type="pres">
      <dgm:prSet presAssocID="{513EE13B-3C6A-403C-834B-13AD773B546C}" presName="sp" presStyleCnt="0"/>
      <dgm:spPr/>
    </dgm:pt>
    <dgm:pt modelId="{782E4DEF-C09F-476F-956B-82C2ED54772C}" type="pres">
      <dgm:prSet presAssocID="{A9BDD901-EAAB-4CCB-961C-EE97C2ADB819}" presName="arrowAndChildren" presStyleCnt="0"/>
      <dgm:spPr/>
    </dgm:pt>
    <dgm:pt modelId="{C5908832-B818-4AE3-AA24-8DB31687FD96}" type="pres">
      <dgm:prSet presAssocID="{A9BDD901-EAAB-4CCB-961C-EE97C2ADB819}" presName="parentTextArrow" presStyleLbl="node1" presStyleIdx="0" presStyleCnt="3"/>
      <dgm:spPr/>
      <dgm:t>
        <a:bodyPr/>
        <a:lstStyle/>
        <a:p>
          <a:endParaRPr lang="de-DE"/>
        </a:p>
      </dgm:t>
    </dgm:pt>
    <dgm:pt modelId="{27E8A5E7-625F-4681-A18E-C6F7421B7AAA}" type="pres">
      <dgm:prSet presAssocID="{A9BDD901-EAAB-4CCB-961C-EE97C2ADB819}" presName="arrow" presStyleLbl="node1" presStyleIdx="1" presStyleCnt="3" custLinFactNeighborX="-749" custLinFactNeighborY="-10369"/>
      <dgm:spPr/>
      <dgm:t>
        <a:bodyPr/>
        <a:lstStyle/>
        <a:p>
          <a:endParaRPr lang="de-DE"/>
        </a:p>
      </dgm:t>
    </dgm:pt>
    <dgm:pt modelId="{95C47241-4B38-4768-8641-AD69B4154135}" type="pres">
      <dgm:prSet presAssocID="{A9BDD901-EAAB-4CCB-961C-EE97C2ADB819}" presName="descendantArrow" presStyleCnt="0"/>
      <dgm:spPr/>
    </dgm:pt>
    <dgm:pt modelId="{6101647E-83A3-4591-A374-E309E8A040F2}" type="pres">
      <dgm:prSet presAssocID="{B4B56FA4-21FC-421E-A8A4-4188A5776928}" presName="childTextArrow" presStyleLbl="fgAccFollowNode1" presStyleIdx="0" presStyleCnt="3" custScaleY="211761" custLinFactNeighborX="126" custLinFactNeighborY="4122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90FA2BC-0406-48A8-BC0F-CCC354239818}" type="pres">
      <dgm:prSet presAssocID="{53B8F4BE-092D-43F8-B155-AE0FCB68F5EE}" presName="sp" presStyleCnt="0"/>
      <dgm:spPr/>
    </dgm:pt>
    <dgm:pt modelId="{0C1EF1C5-2D80-48C7-9C37-AD11A3BEB370}" type="pres">
      <dgm:prSet presAssocID="{DEABDD75-AEB0-418C-B20B-06558D9FC913}" presName="arrowAndChildren" presStyleCnt="0"/>
      <dgm:spPr/>
    </dgm:pt>
    <dgm:pt modelId="{DF9473BA-CB45-4E92-A1BA-A479DA294630}" type="pres">
      <dgm:prSet presAssocID="{DEABDD75-AEB0-418C-B20B-06558D9FC913}" presName="parentTextArrow" presStyleLbl="node1" presStyleIdx="1" presStyleCnt="3"/>
      <dgm:spPr/>
      <dgm:t>
        <a:bodyPr/>
        <a:lstStyle/>
        <a:p>
          <a:endParaRPr lang="de-DE"/>
        </a:p>
      </dgm:t>
    </dgm:pt>
    <dgm:pt modelId="{21E494D2-79A7-451D-84DD-0AEB0EF63652}" type="pres">
      <dgm:prSet presAssocID="{DEABDD75-AEB0-418C-B20B-06558D9FC913}" presName="arrow" presStyleLbl="node1" presStyleIdx="2" presStyleCnt="3" custScaleY="126361" custLinFactNeighborX="126" custLinFactNeighborY="-24"/>
      <dgm:spPr/>
      <dgm:t>
        <a:bodyPr/>
        <a:lstStyle/>
        <a:p>
          <a:endParaRPr lang="de-DE"/>
        </a:p>
      </dgm:t>
    </dgm:pt>
    <dgm:pt modelId="{AC78784A-5547-4195-BB9F-ABB6F5B045BE}" type="pres">
      <dgm:prSet presAssocID="{DEABDD75-AEB0-418C-B20B-06558D9FC913}" presName="descendantArrow" presStyleCnt="0"/>
      <dgm:spPr/>
    </dgm:pt>
    <dgm:pt modelId="{8D3BF4F0-77DF-4F7C-AB68-B915C8B88101}" type="pres">
      <dgm:prSet presAssocID="{E9C5CE1B-D7E2-4F97-AF6E-4CBDE7093F62}" presName="childTextArrow" presStyleLbl="fgAccFollowNode1" presStyleIdx="1" presStyleCnt="3" custScaleX="89304" custLinFactNeighborX="309" custLinFactNeighborY="9952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890271-15D4-4796-9E3E-AF1647A5901C}" type="pres">
      <dgm:prSet presAssocID="{301A5D87-55BA-4A2B-BA98-813D9CFE262C}" presName="childTextArrow" presStyleLbl="fgAccFollowNode1" presStyleIdx="2" presStyleCnt="3" custScaleX="91270" custLinFactNeighborX="-651" custLinFactNeighborY="9952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07AF90D-3B4B-43F8-8DBF-8D97D2BAB2C5}" type="presOf" srcId="{DEABDD75-AEB0-418C-B20B-06558D9FC913}" destId="{DF9473BA-CB45-4E92-A1BA-A479DA294630}" srcOrd="0" destOrd="0" presId="urn:microsoft.com/office/officeart/2005/8/layout/process4"/>
    <dgm:cxn modelId="{537273BD-BF33-433B-A914-A80BC982F30B}" type="presOf" srcId="{E9C5CE1B-D7E2-4F97-AF6E-4CBDE7093F62}" destId="{8D3BF4F0-77DF-4F7C-AB68-B915C8B88101}" srcOrd="0" destOrd="0" presId="urn:microsoft.com/office/officeart/2005/8/layout/process4"/>
    <dgm:cxn modelId="{A8246F47-1284-4569-9299-0C79AE891DAF}" srcId="{A9BDD901-EAAB-4CCB-961C-EE97C2ADB819}" destId="{B4B56FA4-21FC-421E-A8A4-4188A5776928}" srcOrd="0" destOrd="0" parTransId="{8B781066-5956-4CC7-A5A8-4F0C3524C42A}" sibTransId="{CA304683-A7D4-4FFA-9C33-C01000B2B5B1}"/>
    <dgm:cxn modelId="{F4D075D2-E37A-4D06-B781-2354DF30C7F3}" srcId="{DEABDD75-AEB0-418C-B20B-06558D9FC913}" destId="{E9C5CE1B-D7E2-4F97-AF6E-4CBDE7093F62}" srcOrd="0" destOrd="0" parTransId="{25EDBBDC-8954-4DAF-B82C-B2DEA8000373}" sibTransId="{66D5C158-1D4F-4534-8230-67740580BD0E}"/>
    <dgm:cxn modelId="{481EF347-B909-40BE-A468-B8EBD491DFAB}" type="presOf" srcId="{483E7A24-DD47-41E4-A80F-27E832497A61}" destId="{A2CDF446-C338-456D-96E0-25986E0DC0AB}" srcOrd="0" destOrd="0" presId="urn:microsoft.com/office/officeart/2005/8/layout/process4"/>
    <dgm:cxn modelId="{AD654787-67E7-474F-9678-B0B5FB746B83}" type="presOf" srcId="{301A5D87-55BA-4A2B-BA98-813D9CFE262C}" destId="{64890271-15D4-4796-9E3E-AF1647A5901C}" srcOrd="0" destOrd="0" presId="urn:microsoft.com/office/officeart/2005/8/layout/process4"/>
    <dgm:cxn modelId="{7A0AFF34-D191-494D-A59B-5263E3565953}" type="presOf" srcId="{A9BDD901-EAAB-4CCB-961C-EE97C2ADB819}" destId="{27E8A5E7-625F-4681-A18E-C6F7421B7AAA}" srcOrd="1" destOrd="0" presId="urn:microsoft.com/office/officeart/2005/8/layout/process4"/>
    <dgm:cxn modelId="{AE5D3EBE-19E4-42E0-9902-86292FD96B0B}" type="presOf" srcId="{B4B56FA4-21FC-421E-A8A4-4188A5776928}" destId="{6101647E-83A3-4591-A374-E309E8A040F2}" srcOrd="0" destOrd="0" presId="urn:microsoft.com/office/officeart/2005/8/layout/process4"/>
    <dgm:cxn modelId="{4486DAF9-8F6D-47E3-A599-081BF32F3004}" srcId="{DEABDD75-AEB0-418C-B20B-06558D9FC913}" destId="{301A5D87-55BA-4A2B-BA98-813D9CFE262C}" srcOrd="1" destOrd="0" parTransId="{F0986033-3E27-4869-9428-77DED6D8D26A}" sibTransId="{1B3C7841-7BD3-4004-AF01-FC0459BCC1D9}"/>
    <dgm:cxn modelId="{EF7B1FC6-FC5E-41C5-8D2A-DAF927042281}" type="presOf" srcId="{0CE25037-3D6B-42AF-84BB-32AF8C268B0F}" destId="{7DAF9579-E44C-4B88-8415-FECFD6306BC4}" srcOrd="0" destOrd="0" presId="urn:microsoft.com/office/officeart/2005/8/layout/process4"/>
    <dgm:cxn modelId="{041D3B7B-28DF-4E87-A7A2-2B50679DA5BD}" srcId="{483E7A24-DD47-41E4-A80F-27E832497A61}" destId="{DEABDD75-AEB0-418C-B20B-06558D9FC913}" srcOrd="0" destOrd="0" parTransId="{392513B8-5FBF-46DF-952A-0865C2C460CC}" sibTransId="{53B8F4BE-092D-43F8-B155-AE0FCB68F5EE}"/>
    <dgm:cxn modelId="{C0E51319-5D91-4118-92FB-826BE56FDF08}" srcId="{483E7A24-DD47-41E4-A80F-27E832497A61}" destId="{A9BDD901-EAAB-4CCB-961C-EE97C2ADB819}" srcOrd="1" destOrd="0" parTransId="{67228387-B94B-423C-94B6-14E54C80D753}" sibTransId="{513EE13B-3C6A-403C-834B-13AD773B546C}"/>
    <dgm:cxn modelId="{AD4FC18F-EAB9-41D1-945F-D04D20944532}" srcId="{483E7A24-DD47-41E4-A80F-27E832497A61}" destId="{0CE25037-3D6B-42AF-84BB-32AF8C268B0F}" srcOrd="2" destOrd="0" parTransId="{498493CF-8419-476E-84BD-029C82D14DFC}" sibTransId="{F5C00542-8958-4CBA-914C-965E420F08DC}"/>
    <dgm:cxn modelId="{F5EDCFC1-FFAB-4400-9266-DB8E215A31FB}" type="presOf" srcId="{A9BDD901-EAAB-4CCB-961C-EE97C2ADB819}" destId="{C5908832-B818-4AE3-AA24-8DB31687FD96}" srcOrd="0" destOrd="0" presId="urn:microsoft.com/office/officeart/2005/8/layout/process4"/>
    <dgm:cxn modelId="{B79BF667-35BB-41D9-AEFA-7EB0E5BDFAC1}" type="presOf" srcId="{DEABDD75-AEB0-418C-B20B-06558D9FC913}" destId="{21E494D2-79A7-451D-84DD-0AEB0EF63652}" srcOrd="1" destOrd="0" presId="urn:microsoft.com/office/officeart/2005/8/layout/process4"/>
    <dgm:cxn modelId="{663FFE71-B358-4A81-9C1D-4741EA058A41}" type="presParOf" srcId="{A2CDF446-C338-456D-96E0-25986E0DC0AB}" destId="{243BC469-2992-4DA9-BE19-4470BC100EB8}" srcOrd="0" destOrd="0" presId="urn:microsoft.com/office/officeart/2005/8/layout/process4"/>
    <dgm:cxn modelId="{35E32700-42B9-49AF-BA30-7330619D80BC}" type="presParOf" srcId="{243BC469-2992-4DA9-BE19-4470BC100EB8}" destId="{7DAF9579-E44C-4B88-8415-FECFD6306BC4}" srcOrd="0" destOrd="0" presId="urn:microsoft.com/office/officeart/2005/8/layout/process4"/>
    <dgm:cxn modelId="{69A990E3-9623-4AF6-B1F7-C212AC097229}" type="presParOf" srcId="{A2CDF446-C338-456D-96E0-25986E0DC0AB}" destId="{C633DA1F-B85A-495B-BE7D-D2F8F3FC197F}" srcOrd="1" destOrd="0" presId="urn:microsoft.com/office/officeart/2005/8/layout/process4"/>
    <dgm:cxn modelId="{B684CA55-E62D-4640-8D5D-665E27CCF1E0}" type="presParOf" srcId="{A2CDF446-C338-456D-96E0-25986E0DC0AB}" destId="{782E4DEF-C09F-476F-956B-82C2ED54772C}" srcOrd="2" destOrd="0" presId="urn:microsoft.com/office/officeart/2005/8/layout/process4"/>
    <dgm:cxn modelId="{60F83F6C-DFB8-4094-BB0B-BCF6770D683C}" type="presParOf" srcId="{782E4DEF-C09F-476F-956B-82C2ED54772C}" destId="{C5908832-B818-4AE3-AA24-8DB31687FD96}" srcOrd="0" destOrd="0" presId="urn:microsoft.com/office/officeart/2005/8/layout/process4"/>
    <dgm:cxn modelId="{E0B0836E-B167-44AF-90B0-7B83D8925D01}" type="presParOf" srcId="{782E4DEF-C09F-476F-956B-82C2ED54772C}" destId="{27E8A5E7-625F-4681-A18E-C6F7421B7AAA}" srcOrd="1" destOrd="0" presId="urn:microsoft.com/office/officeart/2005/8/layout/process4"/>
    <dgm:cxn modelId="{AFB20795-76F9-46F5-94C8-24EF5D29DFC5}" type="presParOf" srcId="{782E4DEF-C09F-476F-956B-82C2ED54772C}" destId="{95C47241-4B38-4768-8641-AD69B4154135}" srcOrd="2" destOrd="0" presId="urn:microsoft.com/office/officeart/2005/8/layout/process4"/>
    <dgm:cxn modelId="{B5B4806A-1C96-4382-9405-A8FEC08BFA20}" type="presParOf" srcId="{95C47241-4B38-4768-8641-AD69B4154135}" destId="{6101647E-83A3-4591-A374-E309E8A040F2}" srcOrd="0" destOrd="0" presId="urn:microsoft.com/office/officeart/2005/8/layout/process4"/>
    <dgm:cxn modelId="{9D866369-2A12-46D8-83C2-E35A5B4DF0BF}" type="presParOf" srcId="{A2CDF446-C338-456D-96E0-25986E0DC0AB}" destId="{290FA2BC-0406-48A8-BC0F-CCC354239818}" srcOrd="3" destOrd="0" presId="urn:microsoft.com/office/officeart/2005/8/layout/process4"/>
    <dgm:cxn modelId="{B5A94FEE-FCE3-4C0A-A086-B92152532E55}" type="presParOf" srcId="{A2CDF446-C338-456D-96E0-25986E0DC0AB}" destId="{0C1EF1C5-2D80-48C7-9C37-AD11A3BEB370}" srcOrd="4" destOrd="0" presId="urn:microsoft.com/office/officeart/2005/8/layout/process4"/>
    <dgm:cxn modelId="{608AED66-0924-430A-95D6-BBF2262450FB}" type="presParOf" srcId="{0C1EF1C5-2D80-48C7-9C37-AD11A3BEB370}" destId="{DF9473BA-CB45-4E92-A1BA-A479DA294630}" srcOrd="0" destOrd="0" presId="urn:microsoft.com/office/officeart/2005/8/layout/process4"/>
    <dgm:cxn modelId="{39961A1D-FCC8-426F-9D27-D993D20ED587}" type="presParOf" srcId="{0C1EF1C5-2D80-48C7-9C37-AD11A3BEB370}" destId="{21E494D2-79A7-451D-84DD-0AEB0EF63652}" srcOrd="1" destOrd="0" presId="urn:microsoft.com/office/officeart/2005/8/layout/process4"/>
    <dgm:cxn modelId="{7FDFC72A-8CBD-4B51-9174-22025E34FDE9}" type="presParOf" srcId="{0C1EF1C5-2D80-48C7-9C37-AD11A3BEB370}" destId="{AC78784A-5547-4195-BB9F-ABB6F5B045BE}" srcOrd="2" destOrd="0" presId="urn:microsoft.com/office/officeart/2005/8/layout/process4"/>
    <dgm:cxn modelId="{A2B96AE3-5E81-4F1F-9A9B-E141B83A762F}" type="presParOf" srcId="{AC78784A-5547-4195-BB9F-ABB6F5B045BE}" destId="{8D3BF4F0-77DF-4F7C-AB68-B915C8B88101}" srcOrd="0" destOrd="0" presId="urn:microsoft.com/office/officeart/2005/8/layout/process4"/>
    <dgm:cxn modelId="{01C9D4F8-48C0-4FA1-8F15-368E18EDEEFF}" type="presParOf" srcId="{AC78784A-5547-4195-BB9F-ABB6F5B045BE}" destId="{64890271-15D4-4796-9E3E-AF1647A5901C}" srcOrd="1" destOrd="0" presId="urn:microsoft.com/office/officeart/2005/8/layout/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0F5AD4-5F3A-4461-A638-DBEDFF7B6F7B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4E231B9-BC80-436C-8CB8-DB78676B4F04}">
      <dgm:prSet phldrT="[Text]" custT="1"/>
      <dgm:spPr/>
      <dgm:t>
        <a:bodyPr/>
        <a:lstStyle/>
        <a:p>
          <a:r>
            <a:rPr lang="de-DE" sz="2000" b="1" dirty="0" smtClean="0"/>
            <a:t>Selbstwirksamkeit</a:t>
          </a:r>
          <a:endParaRPr lang="de-DE" sz="1700" b="1" dirty="0"/>
        </a:p>
      </dgm:t>
    </dgm:pt>
    <dgm:pt modelId="{CCDC0009-8C0D-4ADC-A5B7-FA4888EF1840}" type="parTrans" cxnId="{144F786E-3678-4CD6-9B8D-40A4A2A074A7}">
      <dgm:prSet/>
      <dgm:spPr/>
      <dgm:t>
        <a:bodyPr/>
        <a:lstStyle/>
        <a:p>
          <a:endParaRPr lang="de-DE"/>
        </a:p>
      </dgm:t>
    </dgm:pt>
    <dgm:pt modelId="{A2FDD35E-6832-4DDD-9071-FBFAD0302278}" type="sibTrans" cxnId="{144F786E-3678-4CD6-9B8D-40A4A2A074A7}">
      <dgm:prSet/>
      <dgm:spPr/>
      <dgm:t>
        <a:bodyPr/>
        <a:lstStyle/>
        <a:p>
          <a:endParaRPr lang="de-DE"/>
        </a:p>
      </dgm:t>
    </dgm:pt>
    <dgm:pt modelId="{24129601-50AC-467D-AF48-10B400B408CA}">
      <dgm:prSet phldrT="[Text]" custT="1"/>
      <dgm:spPr/>
      <dgm:t>
        <a:bodyPr/>
        <a:lstStyle/>
        <a:p>
          <a:endParaRPr lang="de-DE" sz="600" dirty="0" smtClean="0"/>
        </a:p>
        <a:p>
          <a:endParaRPr lang="de-DE" sz="600" dirty="0" smtClean="0"/>
        </a:p>
        <a:p>
          <a:r>
            <a:rPr lang="de-DE" sz="600" dirty="0" smtClean="0"/>
            <a:t>Erfahrung</a:t>
          </a:r>
        </a:p>
        <a:p>
          <a:endParaRPr lang="de-DE" sz="600" dirty="0" smtClean="0"/>
        </a:p>
        <a:p>
          <a:endParaRPr lang="de-DE" sz="600" dirty="0" smtClean="0"/>
        </a:p>
        <a:p>
          <a:endParaRPr lang="de-DE" sz="600" dirty="0" smtClean="0"/>
        </a:p>
        <a:p>
          <a:endParaRPr lang="de-DE" sz="600" dirty="0" smtClean="0"/>
        </a:p>
        <a:p>
          <a:r>
            <a:rPr lang="de-DE" sz="2200" dirty="0" smtClean="0"/>
            <a:t>Erfahrung</a:t>
          </a:r>
        </a:p>
        <a:p>
          <a:endParaRPr lang="de-DE" sz="600" dirty="0" smtClean="0"/>
        </a:p>
        <a:p>
          <a:endParaRPr lang="de-DE" sz="600" dirty="0" smtClean="0"/>
        </a:p>
        <a:p>
          <a:r>
            <a:rPr lang="de-DE" sz="1400" dirty="0" smtClean="0"/>
            <a:t>Bewältigung stärkt den Glauben an die eigenen Fähigkeiten</a:t>
          </a:r>
        </a:p>
        <a:p>
          <a:endParaRPr lang="de-DE" sz="600" dirty="0"/>
        </a:p>
      </dgm:t>
    </dgm:pt>
    <dgm:pt modelId="{49D13EC5-7A04-437A-B832-06FF90F5CF07}" type="parTrans" cxnId="{95CE4973-79E4-4AE7-9EE8-0DB189C4A6D7}">
      <dgm:prSet/>
      <dgm:spPr/>
      <dgm:t>
        <a:bodyPr/>
        <a:lstStyle/>
        <a:p>
          <a:endParaRPr lang="de-DE"/>
        </a:p>
      </dgm:t>
    </dgm:pt>
    <dgm:pt modelId="{949BD95F-D15F-445D-A71E-F701C219291F}" type="sibTrans" cxnId="{95CE4973-79E4-4AE7-9EE8-0DB189C4A6D7}">
      <dgm:prSet/>
      <dgm:spPr/>
      <dgm:t>
        <a:bodyPr/>
        <a:lstStyle/>
        <a:p>
          <a:endParaRPr lang="de-DE"/>
        </a:p>
      </dgm:t>
    </dgm:pt>
    <dgm:pt modelId="{A57E1DB9-DBE3-400F-B215-83FD6E13EE2B}">
      <dgm:prSet phldrT="[Text]" custT="1"/>
      <dgm:spPr/>
      <dgm:t>
        <a:bodyPr/>
        <a:lstStyle/>
        <a:p>
          <a:endParaRPr lang="de-DE" sz="2200" dirty="0" smtClean="0"/>
        </a:p>
        <a:p>
          <a:r>
            <a:rPr lang="de-DE" sz="2200" dirty="0" smtClean="0"/>
            <a:t>Ermutigung</a:t>
          </a:r>
        </a:p>
        <a:p>
          <a:r>
            <a:rPr lang="de-DE" sz="1600" dirty="0" smtClean="0"/>
            <a:t>Die Bewältigung wird der Person zugetraut. </a:t>
          </a:r>
        </a:p>
        <a:p>
          <a:endParaRPr lang="de-DE" sz="1600" dirty="0"/>
        </a:p>
      </dgm:t>
    </dgm:pt>
    <dgm:pt modelId="{776C5227-C51E-4D89-8D16-ADDCC282B0AD}" type="parTrans" cxnId="{BB7FE076-BBED-4EF4-9407-641E5CBA6B5B}">
      <dgm:prSet/>
      <dgm:spPr/>
      <dgm:t>
        <a:bodyPr/>
        <a:lstStyle/>
        <a:p>
          <a:endParaRPr lang="de-DE"/>
        </a:p>
      </dgm:t>
    </dgm:pt>
    <dgm:pt modelId="{61740AAE-BAB1-4370-807A-D9DD4F6A4F12}" type="sibTrans" cxnId="{BB7FE076-BBED-4EF4-9407-641E5CBA6B5B}">
      <dgm:prSet/>
      <dgm:spPr/>
      <dgm:t>
        <a:bodyPr/>
        <a:lstStyle/>
        <a:p>
          <a:endParaRPr lang="de-DE"/>
        </a:p>
      </dgm:t>
    </dgm:pt>
    <dgm:pt modelId="{FB3C5073-2093-4DA9-BBA4-3BB7452C8E76}">
      <dgm:prSet phldrT="[Text]" custT="1"/>
      <dgm:spPr/>
      <dgm:t>
        <a:bodyPr/>
        <a:lstStyle/>
        <a:p>
          <a:r>
            <a:rPr lang="de-DE" sz="2200" dirty="0" smtClean="0"/>
            <a:t>Emotion</a:t>
          </a:r>
        </a:p>
        <a:p>
          <a:r>
            <a:rPr lang="de-DE" sz="1600" dirty="0" smtClean="0"/>
            <a:t>Kontrolle des Körpers und der Affekte. </a:t>
          </a:r>
        </a:p>
        <a:p>
          <a:r>
            <a:rPr lang="de-DE" sz="1600" dirty="0" smtClean="0"/>
            <a:t>Selbstregulation</a:t>
          </a:r>
        </a:p>
        <a:p>
          <a:r>
            <a:rPr lang="de-DE" sz="1600" dirty="0" smtClean="0"/>
            <a:t>z.B. Überwindung von Angst und Anspannung </a:t>
          </a:r>
          <a:endParaRPr lang="de-DE" sz="1600" dirty="0"/>
        </a:p>
      </dgm:t>
    </dgm:pt>
    <dgm:pt modelId="{21573B8A-CBC6-40F0-8ED8-EC7626ECE163}" type="parTrans" cxnId="{8DB543C8-4045-41AC-A4B6-95EF10238637}">
      <dgm:prSet/>
      <dgm:spPr/>
      <dgm:t>
        <a:bodyPr/>
        <a:lstStyle/>
        <a:p>
          <a:endParaRPr lang="de-DE"/>
        </a:p>
      </dgm:t>
    </dgm:pt>
    <dgm:pt modelId="{2316743B-ECAD-49A0-BFB6-7828410E255D}" type="sibTrans" cxnId="{8DB543C8-4045-41AC-A4B6-95EF10238637}">
      <dgm:prSet/>
      <dgm:spPr/>
      <dgm:t>
        <a:bodyPr/>
        <a:lstStyle/>
        <a:p>
          <a:endParaRPr lang="de-DE"/>
        </a:p>
      </dgm:t>
    </dgm:pt>
    <dgm:pt modelId="{8CA64C80-8123-45BA-AC91-AE36D3F71A51}">
      <dgm:prSet phldrT="[Text]" custT="1"/>
      <dgm:spPr/>
      <dgm:t>
        <a:bodyPr/>
        <a:lstStyle/>
        <a:p>
          <a:endParaRPr lang="de-DE" sz="2200" dirty="0" smtClean="0"/>
        </a:p>
        <a:p>
          <a:r>
            <a:rPr lang="de-DE" sz="2200" dirty="0" smtClean="0"/>
            <a:t>Vorbild</a:t>
          </a:r>
        </a:p>
        <a:p>
          <a:r>
            <a:rPr lang="de-DE" sz="1600" dirty="0" smtClean="0"/>
            <a:t>Andere meistern ähnliche Situationen erfolgreich </a:t>
          </a:r>
        </a:p>
        <a:p>
          <a:endParaRPr lang="de-DE" sz="1700" dirty="0"/>
        </a:p>
      </dgm:t>
    </dgm:pt>
    <dgm:pt modelId="{B69B9E47-7237-47A1-B2F4-0E1AED83FEDC}" type="parTrans" cxnId="{2D1789D9-44E1-4517-98B3-B589B4DE16E1}">
      <dgm:prSet/>
      <dgm:spPr/>
      <dgm:t>
        <a:bodyPr/>
        <a:lstStyle/>
        <a:p>
          <a:endParaRPr lang="de-DE"/>
        </a:p>
      </dgm:t>
    </dgm:pt>
    <dgm:pt modelId="{34090D0A-8532-4FF0-9388-DEB62F515C53}" type="sibTrans" cxnId="{2D1789D9-44E1-4517-98B3-B589B4DE16E1}">
      <dgm:prSet/>
      <dgm:spPr/>
      <dgm:t>
        <a:bodyPr/>
        <a:lstStyle/>
        <a:p>
          <a:endParaRPr lang="de-DE"/>
        </a:p>
      </dgm:t>
    </dgm:pt>
    <dgm:pt modelId="{52DBBD0E-C1FA-4C19-8762-9E3509B9A3EE}" type="pres">
      <dgm:prSet presAssocID="{450F5AD4-5F3A-4461-A638-DBEDFF7B6F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ED82356-D6D8-46D7-A15F-9D2F6605BFD4}" type="pres">
      <dgm:prSet presAssocID="{04E231B9-BC80-436C-8CB8-DB78676B4F04}" presName="centerShape" presStyleLbl="node0" presStyleIdx="0" presStyleCnt="1" custScaleX="204824" custScaleY="198497" custLinFactNeighborX="0" custLinFactNeighborY="-42"/>
      <dgm:spPr/>
      <dgm:t>
        <a:bodyPr/>
        <a:lstStyle/>
        <a:p>
          <a:endParaRPr lang="de-DE"/>
        </a:p>
      </dgm:t>
    </dgm:pt>
    <dgm:pt modelId="{B2FCAF5A-8BCC-4908-87F7-160D2172E5DB}" type="pres">
      <dgm:prSet presAssocID="{49D13EC5-7A04-437A-B832-06FF90F5CF07}" presName="Name9" presStyleLbl="parChTrans1D2" presStyleIdx="0" presStyleCnt="4"/>
      <dgm:spPr/>
      <dgm:t>
        <a:bodyPr/>
        <a:lstStyle/>
        <a:p>
          <a:endParaRPr lang="de-DE"/>
        </a:p>
      </dgm:t>
    </dgm:pt>
    <dgm:pt modelId="{38051F78-F966-443A-B9CA-2BC5558D5035}" type="pres">
      <dgm:prSet presAssocID="{49D13EC5-7A04-437A-B832-06FF90F5CF07}" presName="connTx" presStyleLbl="parChTrans1D2" presStyleIdx="0" presStyleCnt="4"/>
      <dgm:spPr/>
      <dgm:t>
        <a:bodyPr/>
        <a:lstStyle/>
        <a:p>
          <a:endParaRPr lang="de-DE"/>
        </a:p>
      </dgm:t>
    </dgm:pt>
    <dgm:pt modelId="{9F418D49-7E24-474D-B164-B8E8098D6CF0}" type="pres">
      <dgm:prSet presAssocID="{24129601-50AC-467D-AF48-10B400B408CA}" presName="node" presStyleLbl="node1" presStyleIdx="0" presStyleCnt="4" custScaleX="179499" custScaleY="156674" custRadScaleRad="90450" custRadScaleInc="-1339">
        <dgm:presLayoutVars>
          <dgm:bulletEnabled val="1"/>
        </dgm:presLayoutVars>
      </dgm:prSet>
      <dgm:spPr>
        <a:prstGeom prst="downArrow">
          <a:avLst/>
        </a:prstGeom>
      </dgm:spPr>
      <dgm:t>
        <a:bodyPr/>
        <a:lstStyle/>
        <a:p>
          <a:endParaRPr lang="de-DE"/>
        </a:p>
      </dgm:t>
    </dgm:pt>
    <dgm:pt modelId="{636B0F07-B71C-4FB1-AF64-4A7D3D948021}" type="pres">
      <dgm:prSet presAssocID="{776C5227-C51E-4D89-8D16-ADDCC282B0AD}" presName="Name9" presStyleLbl="parChTrans1D2" presStyleIdx="1" presStyleCnt="4"/>
      <dgm:spPr/>
      <dgm:t>
        <a:bodyPr/>
        <a:lstStyle/>
        <a:p>
          <a:endParaRPr lang="de-DE"/>
        </a:p>
      </dgm:t>
    </dgm:pt>
    <dgm:pt modelId="{FF0C413A-7549-46B4-8240-E95A2BDFE135}" type="pres">
      <dgm:prSet presAssocID="{776C5227-C51E-4D89-8D16-ADDCC282B0AD}" presName="connTx" presStyleLbl="parChTrans1D2" presStyleIdx="1" presStyleCnt="4"/>
      <dgm:spPr/>
      <dgm:t>
        <a:bodyPr/>
        <a:lstStyle/>
        <a:p>
          <a:endParaRPr lang="de-DE"/>
        </a:p>
      </dgm:t>
    </dgm:pt>
    <dgm:pt modelId="{D8D74EF4-9E5A-4FEE-8C35-EA9783092F2D}" type="pres">
      <dgm:prSet presAssocID="{A57E1DB9-DBE3-400F-B215-83FD6E13EE2B}" presName="node" presStyleLbl="node1" presStyleIdx="1" presStyleCnt="4" custScaleX="176161" custScaleY="176320" custRadScaleRad="124235" custRadScaleInc="-7109">
        <dgm:presLayoutVars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de-DE"/>
        </a:p>
      </dgm:t>
    </dgm:pt>
    <dgm:pt modelId="{70AA1369-8671-4E84-93D8-9AB621D59FB6}" type="pres">
      <dgm:prSet presAssocID="{21573B8A-CBC6-40F0-8ED8-EC7626ECE163}" presName="Name9" presStyleLbl="parChTrans1D2" presStyleIdx="2" presStyleCnt="4"/>
      <dgm:spPr/>
      <dgm:t>
        <a:bodyPr/>
        <a:lstStyle/>
        <a:p>
          <a:endParaRPr lang="de-DE"/>
        </a:p>
      </dgm:t>
    </dgm:pt>
    <dgm:pt modelId="{E0EAAA42-E75C-4B35-95C1-4B0676DDE115}" type="pres">
      <dgm:prSet presAssocID="{21573B8A-CBC6-40F0-8ED8-EC7626ECE163}" presName="connTx" presStyleLbl="parChTrans1D2" presStyleIdx="2" presStyleCnt="4"/>
      <dgm:spPr/>
      <dgm:t>
        <a:bodyPr/>
        <a:lstStyle/>
        <a:p>
          <a:endParaRPr lang="de-DE"/>
        </a:p>
      </dgm:t>
    </dgm:pt>
    <dgm:pt modelId="{6D9FE52A-753A-4909-8D17-8454AF85E34D}" type="pres">
      <dgm:prSet presAssocID="{FB3C5073-2093-4DA9-BBA4-3BB7452C8E76}" presName="node" presStyleLbl="node1" presStyleIdx="2" presStyleCnt="4" custScaleX="275164" custScaleY="192834" custRadScaleRad="91095" custRadScaleInc="1885">
        <dgm:presLayoutVars>
          <dgm:bulletEnabled val="1"/>
        </dgm:presLayoutVars>
      </dgm:prSet>
      <dgm:spPr>
        <a:prstGeom prst="upArrow">
          <a:avLst/>
        </a:prstGeom>
      </dgm:spPr>
      <dgm:t>
        <a:bodyPr/>
        <a:lstStyle/>
        <a:p>
          <a:endParaRPr lang="de-DE"/>
        </a:p>
      </dgm:t>
    </dgm:pt>
    <dgm:pt modelId="{C40E9E1C-E519-4272-ABA3-A15950F25460}" type="pres">
      <dgm:prSet presAssocID="{B69B9E47-7237-47A1-B2F4-0E1AED83FEDC}" presName="Name9" presStyleLbl="parChTrans1D2" presStyleIdx="3" presStyleCnt="4"/>
      <dgm:spPr/>
      <dgm:t>
        <a:bodyPr/>
        <a:lstStyle/>
        <a:p>
          <a:endParaRPr lang="de-DE"/>
        </a:p>
      </dgm:t>
    </dgm:pt>
    <dgm:pt modelId="{F8F97101-399D-4896-AD9B-6AF74F8102B5}" type="pres">
      <dgm:prSet presAssocID="{B69B9E47-7237-47A1-B2F4-0E1AED83FEDC}" presName="connTx" presStyleLbl="parChTrans1D2" presStyleIdx="3" presStyleCnt="4"/>
      <dgm:spPr/>
      <dgm:t>
        <a:bodyPr/>
        <a:lstStyle/>
        <a:p>
          <a:endParaRPr lang="de-DE"/>
        </a:p>
      </dgm:t>
    </dgm:pt>
    <dgm:pt modelId="{F7084D86-651C-485D-ADED-1A22B02F9A5F}" type="pres">
      <dgm:prSet presAssocID="{8CA64C80-8123-45BA-AC91-AE36D3F71A51}" presName="node" presStyleLbl="node1" presStyleIdx="3" presStyleCnt="4" custScaleX="177553" custScaleY="176320" custRadScaleRad="122890" custRadScaleInc="4275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de-DE"/>
        </a:p>
      </dgm:t>
    </dgm:pt>
  </dgm:ptLst>
  <dgm:cxnLst>
    <dgm:cxn modelId="{E5D6FC09-A503-45F8-8CC2-A1134863F626}" type="presOf" srcId="{B69B9E47-7237-47A1-B2F4-0E1AED83FEDC}" destId="{C40E9E1C-E519-4272-ABA3-A15950F25460}" srcOrd="0" destOrd="0" presId="urn:microsoft.com/office/officeart/2005/8/layout/radial1"/>
    <dgm:cxn modelId="{D586A19E-E416-4024-B117-E74135DF6736}" type="presOf" srcId="{8CA64C80-8123-45BA-AC91-AE36D3F71A51}" destId="{F7084D86-651C-485D-ADED-1A22B02F9A5F}" srcOrd="0" destOrd="0" presId="urn:microsoft.com/office/officeart/2005/8/layout/radial1"/>
    <dgm:cxn modelId="{E9B6B36A-2524-4FD5-BFAA-4BBA4A08CE75}" type="presOf" srcId="{49D13EC5-7A04-437A-B832-06FF90F5CF07}" destId="{38051F78-F966-443A-B9CA-2BC5558D5035}" srcOrd="1" destOrd="0" presId="urn:microsoft.com/office/officeart/2005/8/layout/radial1"/>
    <dgm:cxn modelId="{827F9C40-3169-4521-86C5-12D8D5C1BE9C}" type="presOf" srcId="{21573B8A-CBC6-40F0-8ED8-EC7626ECE163}" destId="{70AA1369-8671-4E84-93D8-9AB621D59FB6}" srcOrd="0" destOrd="0" presId="urn:microsoft.com/office/officeart/2005/8/layout/radial1"/>
    <dgm:cxn modelId="{4AAAF455-4779-4AA7-8DFF-26E0B1767A0E}" type="presOf" srcId="{450F5AD4-5F3A-4461-A638-DBEDFF7B6F7B}" destId="{52DBBD0E-C1FA-4C19-8762-9E3509B9A3EE}" srcOrd="0" destOrd="0" presId="urn:microsoft.com/office/officeart/2005/8/layout/radial1"/>
    <dgm:cxn modelId="{4B069311-214F-46F4-9B78-3736CC0820EA}" type="presOf" srcId="{B69B9E47-7237-47A1-B2F4-0E1AED83FEDC}" destId="{F8F97101-399D-4896-AD9B-6AF74F8102B5}" srcOrd="1" destOrd="0" presId="urn:microsoft.com/office/officeart/2005/8/layout/radial1"/>
    <dgm:cxn modelId="{836AE91C-2612-4B2B-A3E2-A20FA48908F4}" type="presOf" srcId="{04E231B9-BC80-436C-8CB8-DB78676B4F04}" destId="{DED82356-D6D8-46D7-A15F-9D2F6605BFD4}" srcOrd="0" destOrd="0" presId="urn:microsoft.com/office/officeart/2005/8/layout/radial1"/>
    <dgm:cxn modelId="{95CE4973-79E4-4AE7-9EE8-0DB189C4A6D7}" srcId="{04E231B9-BC80-436C-8CB8-DB78676B4F04}" destId="{24129601-50AC-467D-AF48-10B400B408CA}" srcOrd="0" destOrd="0" parTransId="{49D13EC5-7A04-437A-B832-06FF90F5CF07}" sibTransId="{949BD95F-D15F-445D-A71E-F701C219291F}"/>
    <dgm:cxn modelId="{BB7FE076-BBED-4EF4-9407-641E5CBA6B5B}" srcId="{04E231B9-BC80-436C-8CB8-DB78676B4F04}" destId="{A57E1DB9-DBE3-400F-B215-83FD6E13EE2B}" srcOrd="1" destOrd="0" parTransId="{776C5227-C51E-4D89-8D16-ADDCC282B0AD}" sibTransId="{61740AAE-BAB1-4370-807A-D9DD4F6A4F12}"/>
    <dgm:cxn modelId="{2D1789D9-44E1-4517-98B3-B589B4DE16E1}" srcId="{04E231B9-BC80-436C-8CB8-DB78676B4F04}" destId="{8CA64C80-8123-45BA-AC91-AE36D3F71A51}" srcOrd="3" destOrd="0" parTransId="{B69B9E47-7237-47A1-B2F4-0E1AED83FEDC}" sibTransId="{34090D0A-8532-4FF0-9388-DEB62F515C53}"/>
    <dgm:cxn modelId="{144F786E-3678-4CD6-9B8D-40A4A2A074A7}" srcId="{450F5AD4-5F3A-4461-A638-DBEDFF7B6F7B}" destId="{04E231B9-BC80-436C-8CB8-DB78676B4F04}" srcOrd="0" destOrd="0" parTransId="{CCDC0009-8C0D-4ADC-A5B7-FA4888EF1840}" sibTransId="{A2FDD35E-6832-4DDD-9071-FBFAD0302278}"/>
    <dgm:cxn modelId="{528EC48A-7BA2-4A25-BA42-88CEBF9DABFB}" type="presOf" srcId="{A57E1DB9-DBE3-400F-B215-83FD6E13EE2B}" destId="{D8D74EF4-9E5A-4FEE-8C35-EA9783092F2D}" srcOrd="0" destOrd="0" presId="urn:microsoft.com/office/officeart/2005/8/layout/radial1"/>
    <dgm:cxn modelId="{4CA719E5-D8BB-45E9-ACD4-64F11AB3429D}" type="presOf" srcId="{24129601-50AC-467D-AF48-10B400B408CA}" destId="{9F418D49-7E24-474D-B164-B8E8098D6CF0}" srcOrd="0" destOrd="0" presId="urn:microsoft.com/office/officeart/2005/8/layout/radial1"/>
    <dgm:cxn modelId="{09A7B2DF-C613-4AEC-BCA6-E148804D314B}" type="presOf" srcId="{776C5227-C51E-4D89-8D16-ADDCC282B0AD}" destId="{636B0F07-B71C-4FB1-AF64-4A7D3D948021}" srcOrd="0" destOrd="0" presId="urn:microsoft.com/office/officeart/2005/8/layout/radial1"/>
    <dgm:cxn modelId="{6A768222-DC8E-46A3-84A0-48DF04E4CC2E}" type="presOf" srcId="{49D13EC5-7A04-437A-B832-06FF90F5CF07}" destId="{B2FCAF5A-8BCC-4908-87F7-160D2172E5DB}" srcOrd="0" destOrd="0" presId="urn:microsoft.com/office/officeart/2005/8/layout/radial1"/>
    <dgm:cxn modelId="{8DB543C8-4045-41AC-A4B6-95EF10238637}" srcId="{04E231B9-BC80-436C-8CB8-DB78676B4F04}" destId="{FB3C5073-2093-4DA9-BBA4-3BB7452C8E76}" srcOrd="2" destOrd="0" parTransId="{21573B8A-CBC6-40F0-8ED8-EC7626ECE163}" sibTransId="{2316743B-ECAD-49A0-BFB6-7828410E255D}"/>
    <dgm:cxn modelId="{FB3C6406-FADD-4512-87FF-90CEC719A922}" type="presOf" srcId="{21573B8A-CBC6-40F0-8ED8-EC7626ECE163}" destId="{E0EAAA42-E75C-4B35-95C1-4B0676DDE115}" srcOrd="1" destOrd="0" presId="urn:microsoft.com/office/officeart/2005/8/layout/radial1"/>
    <dgm:cxn modelId="{08AB0AAF-2EFF-419D-9956-0DDFFE5C46B3}" type="presOf" srcId="{776C5227-C51E-4D89-8D16-ADDCC282B0AD}" destId="{FF0C413A-7549-46B4-8240-E95A2BDFE135}" srcOrd="1" destOrd="0" presId="urn:microsoft.com/office/officeart/2005/8/layout/radial1"/>
    <dgm:cxn modelId="{C56399AF-F1A3-47E7-897E-166C78A22436}" type="presOf" srcId="{FB3C5073-2093-4DA9-BBA4-3BB7452C8E76}" destId="{6D9FE52A-753A-4909-8D17-8454AF85E34D}" srcOrd="0" destOrd="0" presId="urn:microsoft.com/office/officeart/2005/8/layout/radial1"/>
    <dgm:cxn modelId="{B9EEF78A-642F-4D4C-863B-8DC39F852D64}" type="presParOf" srcId="{52DBBD0E-C1FA-4C19-8762-9E3509B9A3EE}" destId="{DED82356-D6D8-46D7-A15F-9D2F6605BFD4}" srcOrd="0" destOrd="0" presId="urn:microsoft.com/office/officeart/2005/8/layout/radial1"/>
    <dgm:cxn modelId="{DA71D8A6-9B49-4F30-9909-3B3F87C5C046}" type="presParOf" srcId="{52DBBD0E-C1FA-4C19-8762-9E3509B9A3EE}" destId="{B2FCAF5A-8BCC-4908-87F7-160D2172E5DB}" srcOrd="1" destOrd="0" presId="urn:microsoft.com/office/officeart/2005/8/layout/radial1"/>
    <dgm:cxn modelId="{9A7E707E-E982-4190-8872-8D4426A5FDDB}" type="presParOf" srcId="{B2FCAF5A-8BCC-4908-87F7-160D2172E5DB}" destId="{38051F78-F966-443A-B9CA-2BC5558D5035}" srcOrd="0" destOrd="0" presId="urn:microsoft.com/office/officeart/2005/8/layout/radial1"/>
    <dgm:cxn modelId="{E364EECD-763D-439D-BF28-D4478BC1526A}" type="presParOf" srcId="{52DBBD0E-C1FA-4C19-8762-9E3509B9A3EE}" destId="{9F418D49-7E24-474D-B164-B8E8098D6CF0}" srcOrd="2" destOrd="0" presId="urn:microsoft.com/office/officeart/2005/8/layout/radial1"/>
    <dgm:cxn modelId="{ADA4E713-8EC5-4926-AC4C-25D2B0D14E0A}" type="presParOf" srcId="{52DBBD0E-C1FA-4C19-8762-9E3509B9A3EE}" destId="{636B0F07-B71C-4FB1-AF64-4A7D3D948021}" srcOrd="3" destOrd="0" presId="urn:microsoft.com/office/officeart/2005/8/layout/radial1"/>
    <dgm:cxn modelId="{DED77241-78F8-46BD-B7BF-A587ADD0B597}" type="presParOf" srcId="{636B0F07-B71C-4FB1-AF64-4A7D3D948021}" destId="{FF0C413A-7549-46B4-8240-E95A2BDFE135}" srcOrd="0" destOrd="0" presId="urn:microsoft.com/office/officeart/2005/8/layout/radial1"/>
    <dgm:cxn modelId="{FE15F99B-F60B-4C5F-990A-5E57CA50C600}" type="presParOf" srcId="{52DBBD0E-C1FA-4C19-8762-9E3509B9A3EE}" destId="{D8D74EF4-9E5A-4FEE-8C35-EA9783092F2D}" srcOrd="4" destOrd="0" presId="urn:microsoft.com/office/officeart/2005/8/layout/radial1"/>
    <dgm:cxn modelId="{3C8C0C4D-3D8E-4218-A530-16C91C13411F}" type="presParOf" srcId="{52DBBD0E-C1FA-4C19-8762-9E3509B9A3EE}" destId="{70AA1369-8671-4E84-93D8-9AB621D59FB6}" srcOrd="5" destOrd="0" presId="urn:microsoft.com/office/officeart/2005/8/layout/radial1"/>
    <dgm:cxn modelId="{ECFCF352-791C-40C8-B3EB-7ADB6BA4FBA1}" type="presParOf" srcId="{70AA1369-8671-4E84-93D8-9AB621D59FB6}" destId="{E0EAAA42-E75C-4B35-95C1-4B0676DDE115}" srcOrd="0" destOrd="0" presId="urn:microsoft.com/office/officeart/2005/8/layout/radial1"/>
    <dgm:cxn modelId="{4EA2A346-CA23-42A6-9C55-FD52019D0679}" type="presParOf" srcId="{52DBBD0E-C1FA-4C19-8762-9E3509B9A3EE}" destId="{6D9FE52A-753A-4909-8D17-8454AF85E34D}" srcOrd="6" destOrd="0" presId="urn:microsoft.com/office/officeart/2005/8/layout/radial1"/>
    <dgm:cxn modelId="{07B98456-EF8E-455C-BB9D-AE2435379AF5}" type="presParOf" srcId="{52DBBD0E-C1FA-4C19-8762-9E3509B9A3EE}" destId="{C40E9E1C-E519-4272-ABA3-A15950F25460}" srcOrd="7" destOrd="0" presId="urn:microsoft.com/office/officeart/2005/8/layout/radial1"/>
    <dgm:cxn modelId="{D4C0F9D7-52DB-4ECD-8076-99D62D60C72F}" type="presParOf" srcId="{C40E9E1C-E519-4272-ABA3-A15950F25460}" destId="{F8F97101-399D-4896-AD9B-6AF74F8102B5}" srcOrd="0" destOrd="0" presId="urn:microsoft.com/office/officeart/2005/8/layout/radial1"/>
    <dgm:cxn modelId="{D599972B-44DD-4B4F-8990-2C2551177CAE}" type="presParOf" srcId="{52DBBD0E-C1FA-4C19-8762-9E3509B9A3EE}" destId="{F7084D86-651C-485D-ADED-1A22B02F9A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A25D6D-DC41-4C4C-AD57-635DDD33B7C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F80409B-D795-44BF-9C71-EF107974C303}">
      <dgm:prSet phldrT="[Text]" custT="1"/>
      <dgm:spPr/>
      <dgm:t>
        <a:bodyPr/>
        <a:lstStyle/>
        <a:p>
          <a:r>
            <a:rPr lang="de-DE" sz="4000" dirty="0" smtClean="0"/>
            <a:t>Spannungsregulation</a:t>
          </a:r>
          <a:endParaRPr lang="de-DE" sz="4000" dirty="0"/>
        </a:p>
      </dgm:t>
    </dgm:pt>
    <dgm:pt modelId="{182F57BA-DDF2-4ABB-A484-DE35247CB5B1}" type="parTrans" cxnId="{38200C62-3E72-40D1-BAC5-51B2EA99A46F}">
      <dgm:prSet/>
      <dgm:spPr/>
      <dgm:t>
        <a:bodyPr/>
        <a:lstStyle/>
        <a:p>
          <a:endParaRPr lang="de-DE"/>
        </a:p>
      </dgm:t>
    </dgm:pt>
    <dgm:pt modelId="{944B0312-1644-4166-A05D-F02687AB9BC0}" type="sibTrans" cxnId="{38200C62-3E72-40D1-BAC5-51B2EA99A46F}">
      <dgm:prSet/>
      <dgm:spPr/>
      <dgm:t>
        <a:bodyPr/>
        <a:lstStyle/>
        <a:p>
          <a:endParaRPr lang="de-DE"/>
        </a:p>
      </dgm:t>
    </dgm:pt>
    <dgm:pt modelId="{363DCE0C-7C1A-4FEE-892F-32BCA76E25B8}">
      <dgm:prSet phldrT="[Text]"/>
      <dgm:spPr/>
      <dgm:t>
        <a:bodyPr/>
        <a:lstStyle/>
        <a:p>
          <a:r>
            <a:rPr lang="de-DE" smtClean="0"/>
            <a:t>Orientierung</a:t>
          </a:r>
          <a:endParaRPr lang="de-DE" dirty="0"/>
        </a:p>
      </dgm:t>
    </dgm:pt>
    <dgm:pt modelId="{46A7DBA7-760A-442E-80F1-1A2558F0C1D4}" type="parTrans" cxnId="{F0EE96D5-8F14-430E-A1C7-CBF5A0732C74}">
      <dgm:prSet/>
      <dgm:spPr/>
      <dgm:t>
        <a:bodyPr/>
        <a:lstStyle/>
        <a:p>
          <a:endParaRPr lang="de-DE"/>
        </a:p>
      </dgm:t>
    </dgm:pt>
    <dgm:pt modelId="{24AF98AC-DF28-4EC3-A36A-B9641FB4CD33}" type="sibTrans" cxnId="{F0EE96D5-8F14-430E-A1C7-CBF5A0732C74}">
      <dgm:prSet/>
      <dgm:spPr/>
      <dgm:t>
        <a:bodyPr/>
        <a:lstStyle/>
        <a:p>
          <a:endParaRPr lang="de-DE"/>
        </a:p>
      </dgm:t>
    </dgm:pt>
    <dgm:pt modelId="{7A50C5BA-190F-4B27-B69A-91D583EC5EF4}">
      <dgm:prSet phldrT="[Text]"/>
      <dgm:spPr/>
      <dgm:t>
        <a:bodyPr/>
        <a:lstStyle/>
        <a:p>
          <a:r>
            <a:rPr lang="de-DE" smtClean="0"/>
            <a:t>Krafteinsatz</a:t>
          </a:r>
          <a:endParaRPr lang="de-DE" dirty="0"/>
        </a:p>
      </dgm:t>
    </dgm:pt>
    <dgm:pt modelId="{C798A327-B480-4566-96D3-2A871E1FCF3C}" type="parTrans" cxnId="{21E11EEB-FF82-48B4-9A89-A6725D4F533E}">
      <dgm:prSet/>
      <dgm:spPr/>
      <dgm:t>
        <a:bodyPr/>
        <a:lstStyle/>
        <a:p>
          <a:endParaRPr lang="de-DE"/>
        </a:p>
      </dgm:t>
    </dgm:pt>
    <dgm:pt modelId="{0C04D8D4-53E9-4FE8-9C74-3101E96951D6}" type="sibTrans" cxnId="{21E11EEB-FF82-48B4-9A89-A6725D4F533E}">
      <dgm:prSet/>
      <dgm:spPr/>
      <dgm:t>
        <a:bodyPr/>
        <a:lstStyle/>
        <a:p>
          <a:endParaRPr lang="de-DE"/>
        </a:p>
      </dgm:t>
    </dgm:pt>
    <dgm:pt modelId="{F410DCDF-EF60-48B1-9826-D7210901C3E2}">
      <dgm:prSet phldrT="[Text]"/>
      <dgm:spPr/>
      <dgm:t>
        <a:bodyPr/>
        <a:lstStyle/>
        <a:p>
          <a:r>
            <a:rPr lang="de-DE" dirty="0" smtClean="0"/>
            <a:t>Entscheidung</a:t>
          </a:r>
          <a:endParaRPr lang="de-DE" dirty="0"/>
        </a:p>
      </dgm:t>
    </dgm:pt>
    <dgm:pt modelId="{A2807CEC-9ACE-4B04-B14A-289EFDC5B304}" type="parTrans" cxnId="{E5D4B0B0-50E0-46A0-867A-DE18D9975E9C}">
      <dgm:prSet/>
      <dgm:spPr/>
      <dgm:t>
        <a:bodyPr/>
        <a:lstStyle/>
        <a:p>
          <a:endParaRPr lang="de-DE"/>
        </a:p>
      </dgm:t>
    </dgm:pt>
    <dgm:pt modelId="{85793712-628A-4945-92EB-82225DE6F298}" type="sibTrans" cxnId="{E5D4B0B0-50E0-46A0-867A-DE18D9975E9C}">
      <dgm:prSet/>
      <dgm:spPr/>
      <dgm:t>
        <a:bodyPr/>
        <a:lstStyle/>
        <a:p>
          <a:endParaRPr lang="de-DE"/>
        </a:p>
      </dgm:t>
    </dgm:pt>
    <dgm:pt modelId="{2D42684C-4604-46D2-9649-B627C3939D6D}" type="pres">
      <dgm:prSet presAssocID="{2EA25D6D-DC41-4C4C-AD57-635DDD33B7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43CC6E5-479F-4F40-B534-D7406B6F19B5}" type="pres">
      <dgm:prSet presAssocID="{0F80409B-D795-44BF-9C71-EF107974C303}" presName="roof" presStyleLbl="dkBgShp" presStyleIdx="0" presStyleCnt="2" custScaleY="154545" custLinFactY="100000" custLinFactNeighborY="119697"/>
      <dgm:spPr/>
      <dgm:t>
        <a:bodyPr/>
        <a:lstStyle/>
        <a:p>
          <a:endParaRPr lang="de-DE"/>
        </a:p>
      </dgm:t>
    </dgm:pt>
    <dgm:pt modelId="{4C1E2792-0984-432F-9D69-E5CA8BB8E18C}" type="pres">
      <dgm:prSet presAssocID="{0F80409B-D795-44BF-9C71-EF107974C303}" presName="pillars" presStyleCnt="0"/>
      <dgm:spPr/>
    </dgm:pt>
    <dgm:pt modelId="{45198542-9B2B-413E-9E61-CE64BFF16B93}" type="pres">
      <dgm:prSet presAssocID="{0F80409B-D795-44BF-9C71-EF107974C303}" presName="pillar1" presStyleLbl="node1" presStyleIdx="0" presStyleCnt="3" custLinFactNeighborX="-2528" custLinFactNeighborY="-4761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3D58D7-D258-4161-82F2-CEDDCDDCF44B}" type="pres">
      <dgm:prSet presAssocID="{7A50C5BA-190F-4B27-B69A-91D583EC5EF4}" presName="pillarX" presStyleLbl="node1" presStyleIdx="1" presStyleCnt="3" custLinFactNeighborX="340" custLinFactNeighborY="-4761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1E4D7E-633D-4DF7-8E2D-3F7F6057AEFD}" type="pres">
      <dgm:prSet presAssocID="{F410DCDF-EF60-48B1-9826-D7210901C3E2}" presName="pillarX" presStyleLbl="node1" presStyleIdx="2" presStyleCnt="3" custLinFactNeighborX="-340" custLinFactNeighborY="-4761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ABE24F-BCA1-4C45-802B-5E0BDE58740F}" type="pres">
      <dgm:prSet presAssocID="{0F80409B-D795-44BF-9C71-EF107974C303}" presName="base" presStyleLbl="dkBgShp" presStyleIdx="1" presStyleCnt="2" custLinFactNeighborY="-10389"/>
      <dgm:spPr/>
    </dgm:pt>
  </dgm:ptLst>
  <dgm:cxnLst>
    <dgm:cxn modelId="{1D17A259-640A-48A5-BA01-C225A377BB76}" type="presOf" srcId="{7A50C5BA-190F-4B27-B69A-91D583EC5EF4}" destId="{123D58D7-D258-4161-82F2-CEDDCDDCF44B}" srcOrd="0" destOrd="0" presId="urn:microsoft.com/office/officeart/2005/8/layout/hList3"/>
    <dgm:cxn modelId="{9141EF8F-960A-47AD-AE88-E41C8669C773}" type="presOf" srcId="{F410DCDF-EF60-48B1-9826-D7210901C3E2}" destId="{821E4D7E-633D-4DF7-8E2D-3F7F6057AEFD}" srcOrd="0" destOrd="0" presId="urn:microsoft.com/office/officeart/2005/8/layout/hList3"/>
    <dgm:cxn modelId="{38200C62-3E72-40D1-BAC5-51B2EA99A46F}" srcId="{2EA25D6D-DC41-4C4C-AD57-635DDD33B7CA}" destId="{0F80409B-D795-44BF-9C71-EF107974C303}" srcOrd="0" destOrd="0" parTransId="{182F57BA-DDF2-4ABB-A484-DE35247CB5B1}" sibTransId="{944B0312-1644-4166-A05D-F02687AB9BC0}"/>
    <dgm:cxn modelId="{934E7B5D-C8CD-4121-91E2-1D8B1561BAA5}" type="presOf" srcId="{0F80409B-D795-44BF-9C71-EF107974C303}" destId="{443CC6E5-479F-4F40-B534-D7406B6F19B5}" srcOrd="0" destOrd="0" presId="urn:microsoft.com/office/officeart/2005/8/layout/hList3"/>
    <dgm:cxn modelId="{E5D4B0B0-50E0-46A0-867A-DE18D9975E9C}" srcId="{0F80409B-D795-44BF-9C71-EF107974C303}" destId="{F410DCDF-EF60-48B1-9826-D7210901C3E2}" srcOrd="2" destOrd="0" parTransId="{A2807CEC-9ACE-4B04-B14A-289EFDC5B304}" sibTransId="{85793712-628A-4945-92EB-82225DE6F298}"/>
    <dgm:cxn modelId="{FD9CEED8-85C5-4A62-AF83-49875C1F7137}" type="presOf" srcId="{363DCE0C-7C1A-4FEE-892F-32BCA76E25B8}" destId="{45198542-9B2B-413E-9E61-CE64BFF16B93}" srcOrd="0" destOrd="0" presId="urn:microsoft.com/office/officeart/2005/8/layout/hList3"/>
    <dgm:cxn modelId="{E4F6BB06-F85C-495D-B2FE-D8E64448B11D}" type="presOf" srcId="{2EA25D6D-DC41-4C4C-AD57-635DDD33B7CA}" destId="{2D42684C-4604-46D2-9649-B627C3939D6D}" srcOrd="0" destOrd="0" presId="urn:microsoft.com/office/officeart/2005/8/layout/hList3"/>
    <dgm:cxn modelId="{F0EE96D5-8F14-430E-A1C7-CBF5A0732C74}" srcId="{0F80409B-D795-44BF-9C71-EF107974C303}" destId="{363DCE0C-7C1A-4FEE-892F-32BCA76E25B8}" srcOrd="0" destOrd="0" parTransId="{46A7DBA7-760A-442E-80F1-1A2558F0C1D4}" sibTransId="{24AF98AC-DF28-4EC3-A36A-B9641FB4CD33}"/>
    <dgm:cxn modelId="{21E11EEB-FF82-48B4-9A89-A6725D4F533E}" srcId="{0F80409B-D795-44BF-9C71-EF107974C303}" destId="{7A50C5BA-190F-4B27-B69A-91D583EC5EF4}" srcOrd="1" destOrd="0" parTransId="{C798A327-B480-4566-96D3-2A871E1FCF3C}" sibTransId="{0C04D8D4-53E9-4FE8-9C74-3101E96951D6}"/>
    <dgm:cxn modelId="{8A2290E0-4037-44D0-8DFD-43544D7BEFDF}" type="presParOf" srcId="{2D42684C-4604-46D2-9649-B627C3939D6D}" destId="{443CC6E5-479F-4F40-B534-D7406B6F19B5}" srcOrd="0" destOrd="0" presId="urn:microsoft.com/office/officeart/2005/8/layout/hList3"/>
    <dgm:cxn modelId="{525CEA1F-644D-4573-9E3B-94EAAB4B42EF}" type="presParOf" srcId="{2D42684C-4604-46D2-9649-B627C3939D6D}" destId="{4C1E2792-0984-432F-9D69-E5CA8BB8E18C}" srcOrd="1" destOrd="0" presId="urn:microsoft.com/office/officeart/2005/8/layout/hList3"/>
    <dgm:cxn modelId="{D149B7DA-6E71-4649-8656-650A8C604BF7}" type="presParOf" srcId="{4C1E2792-0984-432F-9D69-E5CA8BB8E18C}" destId="{45198542-9B2B-413E-9E61-CE64BFF16B93}" srcOrd="0" destOrd="0" presId="urn:microsoft.com/office/officeart/2005/8/layout/hList3"/>
    <dgm:cxn modelId="{8BD3BB6F-6039-41C0-9AC1-C0BD720D8BDD}" type="presParOf" srcId="{4C1E2792-0984-432F-9D69-E5CA8BB8E18C}" destId="{123D58D7-D258-4161-82F2-CEDDCDDCF44B}" srcOrd="1" destOrd="0" presId="urn:microsoft.com/office/officeart/2005/8/layout/hList3"/>
    <dgm:cxn modelId="{B86B133C-239F-4A72-B359-EE03D6752EF7}" type="presParOf" srcId="{4C1E2792-0984-432F-9D69-E5CA8BB8E18C}" destId="{821E4D7E-633D-4DF7-8E2D-3F7F6057AEFD}" srcOrd="2" destOrd="0" presId="urn:microsoft.com/office/officeart/2005/8/layout/hList3"/>
    <dgm:cxn modelId="{4F07B31A-4364-4903-95C7-1677C59B08F0}" type="presParOf" srcId="{2D42684C-4604-46D2-9649-B627C3939D6D}" destId="{F1ABE24F-BCA1-4C45-802B-5E0BDE58740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3B5F3A-FEE3-43BF-B88D-ED875DB666E7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40A5205-9A29-4C32-8307-ADC93AC4CB6D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de-DE" sz="1600" dirty="0" smtClean="0"/>
        </a:p>
        <a:p>
          <a:endParaRPr lang="de-DE" sz="1600" dirty="0"/>
        </a:p>
      </dgm:t>
    </dgm:pt>
    <dgm:pt modelId="{7FAFD8BE-DC31-41AB-9056-384E208ADB7F}" type="parTrans" cxnId="{8F432A38-CC9F-4D56-A12E-09DB0D274366}">
      <dgm:prSet/>
      <dgm:spPr/>
      <dgm:t>
        <a:bodyPr/>
        <a:lstStyle/>
        <a:p>
          <a:endParaRPr lang="de-DE"/>
        </a:p>
      </dgm:t>
    </dgm:pt>
    <dgm:pt modelId="{78F116D1-6BE2-4C95-8AA2-BAD1D7BEED70}" type="sibTrans" cxnId="{8F432A38-CC9F-4D56-A12E-09DB0D274366}">
      <dgm:prSet/>
      <dgm:spPr/>
      <dgm:t>
        <a:bodyPr/>
        <a:lstStyle/>
        <a:p>
          <a:endParaRPr lang="de-DE"/>
        </a:p>
      </dgm:t>
    </dgm:pt>
    <dgm:pt modelId="{2B8669BB-4267-4355-BB5A-B97ABC1001CA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sz="1800" dirty="0" smtClean="0"/>
            <a:t/>
          </a:r>
          <a:br>
            <a:rPr lang="de-DE" sz="1800" dirty="0" smtClean="0"/>
          </a:br>
          <a:r>
            <a:rPr lang="de-DE" sz="1800" dirty="0" smtClean="0"/>
            <a:t/>
          </a:r>
          <a:br>
            <a:rPr lang="de-DE" sz="1800" dirty="0" smtClean="0"/>
          </a:br>
          <a:endParaRPr lang="de-DE" sz="1800" dirty="0"/>
        </a:p>
      </dgm:t>
    </dgm:pt>
    <dgm:pt modelId="{9FB0D59E-7BAD-4A3C-B25B-4AC78518780B}" type="parTrans" cxnId="{6D246496-4118-472A-AE33-DE68B65975DB}">
      <dgm:prSet/>
      <dgm:spPr/>
      <dgm:t>
        <a:bodyPr/>
        <a:lstStyle/>
        <a:p>
          <a:endParaRPr lang="de-DE"/>
        </a:p>
      </dgm:t>
    </dgm:pt>
    <dgm:pt modelId="{AB5CC337-B81A-47E6-A545-9A49104566FB}" type="sibTrans" cxnId="{6D246496-4118-472A-AE33-DE68B65975DB}">
      <dgm:prSet/>
      <dgm:spPr/>
      <dgm:t>
        <a:bodyPr/>
        <a:lstStyle/>
        <a:p>
          <a:endParaRPr lang="de-DE"/>
        </a:p>
      </dgm:t>
    </dgm:pt>
    <dgm:pt modelId="{8721BAD6-18AE-43B4-A45D-2402D5CA20B2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de-DE" sz="1600" dirty="0" smtClean="0"/>
        </a:p>
        <a:p>
          <a:r>
            <a:rPr lang="de-DE" sz="1800" b="1" dirty="0" smtClean="0"/>
            <a:t>Kontrolle des Körpers als Brücke</a:t>
          </a:r>
        </a:p>
        <a:p>
          <a:r>
            <a:rPr lang="de-DE" sz="1200" dirty="0" smtClean="0"/>
            <a:t> </a:t>
          </a:r>
        </a:p>
        <a:p>
          <a:endParaRPr lang="de-DE" sz="1200" dirty="0"/>
        </a:p>
      </dgm:t>
    </dgm:pt>
    <dgm:pt modelId="{A1634DF8-3584-48DD-82B1-84BFD50EC207}" type="parTrans" cxnId="{D883722F-45D3-4729-9C86-CEECF1377063}">
      <dgm:prSet/>
      <dgm:spPr/>
      <dgm:t>
        <a:bodyPr/>
        <a:lstStyle/>
        <a:p>
          <a:endParaRPr lang="de-DE"/>
        </a:p>
      </dgm:t>
    </dgm:pt>
    <dgm:pt modelId="{8B1A574F-B762-48F1-B796-FE6FF103DCA8}" type="sibTrans" cxnId="{D883722F-45D3-4729-9C86-CEECF1377063}">
      <dgm:prSet/>
      <dgm:spPr/>
      <dgm:t>
        <a:bodyPr/>
        <a:lstStyle/>
        <a:p>
          <a:endParaRPr lang="de-DE"/>
        </a:p>
      </dgm:t>
    </dgm:pt>
    <dgm:pt modelId="{E0119A09-1555-4491-8844-73E26E2B80B7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sz="1800" dirty="0" smtClean="0"/>
            <a:t>Erleben des Ichs als Kontinuum </a:t>
          </a:r>
        </a:p>
        <a:p>
          <a:r>
            <a:rPr lang="de-DE" sz="1800" b="1" dirty="0" smtClean="0">
              <a:solidFill>
                <a:srgbClr val="FF0000"/>
              </a:solidFill>
            </a:rPr>
            <a:t>Innen</a:t>
          </a:r>
          <a:r>
            <a:rPr lang="de-DE" sz="1800" b="1" dirty="0" smtClean="0"/>
            <a:t> </a:t>
          </a:r>
          <a:endParaRPr lang="de-DE" sz="1700" b="1" dirty="0"/>
        </a:p>
      </dgm:t>
    </dgm:pt>
    <dgm:pt modelId="{034669DE-355B-4CB9-B2B6-AAB4AC39CCD7}" type="parTrans" cxnId="{214E9F3B-1D92-4A68-81A1-65B5309E0444}">
      <dgm:prSet/>
      <dgm:spPr/>
      <dgm:t>
        <a:bodyPr/>
        <a:lstStyle/>
        <a:p>
          <a:endParaRPr lang="de-DE"/>
        </a:p>
      </dgm:t>
    </dgm:pt>
    <dgm:pt modelId="{AB0ECFE9-A502-440A-9738-70B3335F2253}" type="sibTrans" cxnId="{214E9F3B-1D92-4A68-81A1-65B5309E0444}">
      <dgm:prSet/>
      <dgm:spPr/>
      <dgm:t>
        <a:bodyPr/>
        <a:lstStyle/>
        <a:p>
          <a:endParaRPr lang="de-DE"/>
        </a:p>
      </dgm:t>
    </dgm:pt>
    <dgm:pt modelId="{72B2369F-8ED8-4927-ACAB-8D2FF078CA4F}" type="pres">
      <dgm:prSet presAssocID="{283B5F3A-FEE3-43BF-B88D-ED875DB666E7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B5F7925-6C45-4B0C-A587-5EC6AA7AF720}" type="pres">
      <dgm:prSet presAssocID="{283B5F3A-FEE3-43BF-B88D-ED875DB666E7}" presName="comp1" presStyleCnt="0"/>
      <dgm:spPr/>
    </dgm:pt>
    <dgm:pt modelId="{C1EF3F77-4337-4488-8C19-2B2CBE76F54D}" type="pres">
      <dgm:prSet presAssocID="{283B5F3A-FEE3-43BF-B88D-ED875DB666E7}" presName="circle1" presStyleLbl="node1" presStyleIdx="0" presStyleCnt="4" custLinFactNeighborX="996" custLinFactNeighborY="-3954"/>
      <dgm:spPr/>
      <dgm:t>
        <a:bodyPr/>
        <a:lstStyle/>
        <a:p>
          <a:endParaRPr lang="de-DE"/>
        </a:p>
      </dgm:t>
    </dgm:pt>
    <dgm:pt modelId="{AB18E1E9-C925-4432-AB9F-7D3F2E65B73E}" type="pres">
      <dgm:prSet presAssocID="{283B5F3A-FEE3-43BF-B88D-ED875DB666E7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E3E087-2339-47DF-997C-8A33DBAF6B8C}" type="pres">
      <dgm:prSet presAssocID="{283B5F3A-FEE3-43BF-B88D-ED875DB666E7}" presName="comp2" presStyleCnt="0"/>
      <dgm:spPr/>
    </dgm:pt>
    <dgm:pt modelId="{0B25D0B0-4DA2-419B-8010-79A71421AF77}" type="pres">
      <dgm:prSet presAssocID="{283B5F3A-FEE3-43BF-B88D-ED875DB666E7}" presName="circle2" presStyleLbl="node1" presStyleIdx="1" presStyleCnt="4" custScaleX="102162" custScaleY="103488"/>
      <dgm:spPr/>
      <dgm:t>
        <a:bodyPr/>
        <a:lstStyle/>
        <a:p>
          <a:endParaRPr lang="de-DE"/>
        </a:p>
      </dgm:t>
    </dgm:pt>
    <dgm:pt modelId="{C5FCE877-B410-4233-983B-B34DAD34332A}" type="pres">
      <dgm:prSet presAssocID="{283B5F3A-FEE3-43BF-B88D-ED875DB666E7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7E0A3E3-253A-4466-A6E0-46F3E31B6DD3}" type="pres">
      <dgm:prSet presAssocID="{283B5F3A-FEE3-43BF-B88D-ED875DB666E7}" presName="comp3" presStyleCnt="0"/>
      <dgm:spPr/>
    </dgm:pt>
    <dgm:pt modelId="{EF517EEF-2458-4AEC-AD6D-953C628CC785}" type="pres">
      <dgm:prSet presAssocID="{283B5F3A-FEE3-43BF-B88D-ED875DB666E7}" presName="circle3" presStyleLbl="node1" presStyleIdx="2" presStyleCnt="4" custScaleX="97456" custScaleY="93798" custLinFactNeighborY="3100"/>
      <dgm:spPr/>
      <dgm:t>
        <a:bodyPr/>
        <a:lstStyle/>
        <a:p>
          <a:endParaRPr lang="de-DE"/>
        </a:p>
      </dgm:t>
    </dgm:pt>
    <dgm:pt modelId="{8C81C5ED-9B4B-4873-84BC-46513C868565}" type="pres">
      <dgm:prSet presAssocID="{283B5F3A-FEE3-43BF-B88D-ED875DB666E7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0B86768-9418-481B-AB58-D35576C1D132}" type="pres">
      <dgm:prSet presAssocID="{283B5F3A-FEE3-43BF-B88D-ED875DB666E7}" presName="comp4" presStyleCnt="0"/>
      <dgm:spPr/>
    </dgm:pt>
    <dgm:pt modelId="{0C8F0E40-CAAE-4867-BA3A-DA7EDF7B56D8}" type="pres">
      <dgm:prSet presAssocID="{283B5F3A-FEE3-43BF-B88D-ED875DB666E7}" presName="circle4" presStyleLbl="node1" presStyleIdx="3" presStyleCnt="4"/>
      <dgm:spPr/>
      <dgm:t>
        <a:bodyPr/>
        <a:lstStyle/>
        <a:p>
          <a:endParaRPr lang="de-DE"/>
        </a:p>
      </dgm:t>
    </dgm:pt>
    <dgm:pt modelId="{2E2491AA-3025-4D8D-8CC8-6F12793B62C0}" type="pres">
      <dgm:prSet presAssocID="{283B5F3A-FEE3-43BF-B88D-ED875DB666E7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F432A38-CC9F-4D56-A12E-09DB0D274366}" srcId="{283B5F3A-FEE3-43BF-B88D-ED875DB666E7}" destId="{B40A5205-9A29-4C32-8307-ADC93AC4CB6D}" srcOrd="0" destOrd="0" parTransId="{7FAFD8BE-DC31-41AB-9056-384E208ADB7F}" sibTransId="{78F116D1-6BE2-4C95-8AA2-BAD1D7BEED70}"/>
    <dgm:cxn modelId="{E725B0DA-180E-4EAC-8996-62CE7129FF54}" type="presOf" srcId="{8721BAD6-18AE-43B4-A45D-2402D5CA20B2}" destId="{EF517EEF-2458-4AEC-AD6D-953C628CC785}" srcOrd="0" destOrd="0" presId="urn:microsoft.com/office/officeart/2005/8/layout/venn2"/>
    <dgm:cxn modelId="{97C2808F-46DE-4F75-96AE-1CEC9901FF21}" type="presOf" srcId="{283B5F3A-FEE3-43BF-B88D-ED875DB666E7}" destId="{72B2369F-8ED8-4927-ACAB-8D2FF078CA4F}" srcOrd="0" destOrd="0" presId="urn:microsoft.com/office/officeart/2005/8/layout/venn2"/>
    <dgm:cxn modelId="{F4130E22-4C1F-4056-BD44-A76D91DCB107}" type="presOf" srcId="{2B8669BB-4267-4355-BB5A-B97ABC1001CA}" destId="{C5FCE877-B410-4233-983B-B34DAD34332A}" srcOrd="1" destOrd="0" presId="urn:microsoft.com/office/officeart/2005/8/layout/venn2"/>
    <dgm:cxn modelId="{0E4623FA-9E08-445E-BDC5-CD6AEFDE6C88}" type="presOf" srcId="{B40A5205-9A29-4C32-8307-ADC93AC4CB6D}" destId="{AB18E1E9-C925-4432-AB9F-7D3F2E65B73E}" srcOrd="1" destOrd="0" presId="urn:microsoft.com/office/officeart/2005/8/layout/venn2"/>
    <dgm:cxn modelId="{FEA32F7C-EE66-4B62-953B-AAE815A7E166}" type="presOf" srcId="{8721BAD6-18AE-43B4-A45D-2402D5CA20B2}" destId="{8C81C5ED-9B4B-4873-84BC-46513C868565}" srcOrd="1" destOrd="0" presId="urn:microsoft.com/office/officeart/2005/8/layout/venn2"/>
    <dgm:cxn modelId="{8F2C96B5-1E5C-43FC-9B86-90ABA5E57B61}" type="presOf" srcId="{E0119A09-1555-4491-8844-73E26E2B80B7}" destId="{0C8F0E40-CAAE-4867-BA3A-DA7EDF7B56D8}" srcOrd="0" destOrd="0" presId="urn:microsoft.com/office/officeart/2005/8/layout/venn2"/>
    <dgm:cxn modelId="{214E9F3B-1D92-4A68-81A1-65B5309E0444}" srcId="{283B5F3A-FEE3-43BF-B88D-ED875DB666E7}" destId="{E0119A09-1555-4491-8844-73E26E2B80B7}" srcOrd="3" destOrd="0" parTransId="{034669DE-355B-4CB9-B2B6-AAB4AC39CCD7}" sibTransId="{AB0ECFE9-A502-440A-9738-70B3335F2253}"/>
    <dgm:cxn modelId="{6D246496-4118-472A-AE33-DE68B65975DB}" srcId="{283B5F3A-FEE3-43BF-B88D-ED875DB666E7}" destId="{2B8669BB-4267-4355-BB5A-B97ABC1001CA}" srcOrd="1" destOrd="0" parTransId="{9FB0D59E-7BAD-4A3C-B25B-4AC78518780B}" sibTransId="{AB5CC337-B81A-47E6-A545-9A49104566FB}"/>
    <dgm:cxn modelId="{043B67C3-8251-4EA1-AA05-B3CE6244E021}" type="presOf" srcId="{B40A5205-9A29-4C32-8307-ADC93AC4CB6D}" destId="{C1EF3F77-4337-4488-8C19-2B2CBE76F54D}" srcOrd="0" destOrd="0" presId="urn:microsoft.com/office/officeart/2005/8/layout/venn2"/>
    <dgm:cxn modelId="{E94537E6-B8ED-4F5D-889E-F3E0797E9E5E}" type="presOf" srcId="{E0119A09-1555-4491-8844-73E26E2B80B7}" destId="{2E2491AA-3025-4D8D-8CC8-6F12793B62C0}" srcOrd="1" destOrd="0" presId="urn:microsoft.com/office/officeart/2005/8/layout/venn2"/>
    <dgm:cxn modelId="{D883722F-45D3-4729-9C86-CEECF1377063}" srcId="{283B5F3A-FEE3-43BF-B88D-ED875DB666E7}" destId="{8721BAD6-18AE-43B4-A45D-2402D5CA20B2}" srcOrd="2" destOrd="0" parTransId="{A1634DF8-3584-48DD-82B1-84BFD50EC207}" sibTransId="{8B1A574F-B762-48F1-B796-FE6FF103DCA8}"/>
    <dgm:cxn modelId="{E4953FB1-0B76-4D31-B26A-4FFAA5B33B14}" type="presOf" srcId="{2B8669BB-4267-4355-BB5A-B97ABC1001CA}" destId="{0B25D0B0-4DA2-419B-8010-79A71421AF77}" srcOrd="0" destOrd="0" presId="urn:microsoft.com/office/officeart/2005/8/layout/venn2"/>
    <dgm:cxn modelId="{B23AE73E-2B1F-42C2-8D9A-03008BE5B8B8}" type="presParOf" srcId="{72B2369F-8ED8-4927-ACAB-8D2FF078CA4F}" destId="{CB5F7925-6C45-4B0C-A587-5EC6AA7AF720}" srcOrd="0" destOrd="0" presId="urn:microsoft.com/office/officeart/2005/8/layout/venn2"/>
    <dgm:cxn modelId="{BCD4B1AE-BF76-44A7-9FBF-B919E5A0B1EA}" type="presParOf" srcId="{CB5F7925-6C45-4B0C-A587-5EC6AA7AF720}" destId="{C1EF3F77-4337-4488-8C19-2B2CBE76F54D}" srcOrd="0" destOrd="0" presId="urn:microsoft.com/office/officeart/2005/8/layout/venn2"/>
    <dgm:cxn modelId="{34FFC957-92E1-4CA5-9FBD-5AA07C75EA95}" type="presParOf" srcId="{CB5F7925-6C45-4B0C-A587-5EC6AA7AF720}" destId="{AB18E1E9-C925-4432-AB9F-7D3F2E65B73E}" srcOrd="1" destOrd="0" presId="urn:microsoft.com/office/officeart/2005/8/layout/venn2"/>
    <dgm:cxn modelId="{F0440A92-7B59-45D0-873E-8187095DF14A}" type="presParOf" srcId="{72B2369F-8ED8-4927-ACAB-8D2FF078CA4F}" destId="{86E3E087-2339-47DF-997C-8A33DBAF6B8C}" srcOrd="1" destOrd="0" presId="urn:microsoft.com/office/officeart/2005/8/layout/venn2"/>
    <dgm:cxn modelId="{C356F814-CD07-4083-B86A-7D9BF33EE0A1}" type="presParOf" srcId="{86E3E087-2339-47DF-997C-8A33DBAF6B8C}" destId="{0B25D0B0-4DA2-419B-8010-79A71421AF77}" srcOrd="0" destOrd="0" presId="urn:microsoft.com/office/officeart/2005/8/layout/venn2"/>
    <dgm:cxn modelId="{DA6FF9A0-7B68-48B2-84EF-F874380744F8}" type="presParOf" srcId="{86E3E087-2339-47DF-997C-8A33DBAF6B8C}" destId="{C5FCE877-B410-4233-983B-B34DAD34332A}" srcOrd="1" destOrd="0" presId="urn:microsoft.com/office/officeart/2005/8/layout/venn2"/>
    <dgm:cxn modelId="{8633C484-FDA5-4E24-96AD-D402E0FD9288}" type="presParOf" srcId="{72B2369F-8ED8-4927-ACAB-8D2FF078CA4F}" destId="{87E0A3E3-253A-4466-A6E0-46F3E31B6DD3}" srcOrd="2" destOrd="0" presId="urn:microsoft.com/office/officeart/2005/8/layout/venn2"/>
    <dgm:cxn modelId="{3A4D8A98-3943-40C4-AFF8-700141678479}" type="presParOf" srcId="{87E0A3E3-253A-4466-A6E0-46F3E31B6DD3}" destId="{EF517EEF-2458-4AEC-AD6D-953C628CC785}" srcOrd="0" destOrd="0" presId="urn:microsoft.com/office/officeart/2005/8/layout/venn2"/>
    <dgm:cxn modelId="{CD3826D2-DEE0-4D85-8D8A-1A710BD366A3}" type="presParOf" srcId="{87E0A3E3-253A-4466-A6E0-46F3E31B6DD3}" destId="{8C81C5ED-9B4B-4873-84BC-46513C868565}" srcOrd="1" destOrd="0" presId="urn:microsoft.com/office/officeart/2005/8/layout/venn2"/>
    <dgm:cxn modelId="{FE89525A-A5DD-4FE4-8D2C-73115CBAE5B2}" type="presParOf" srcId="{72B2369F-8ED8-4927-ACAB-8D2FF078CA4F}" destId="{C0B86768-9418-481B-AB58-D35576C1D132}" srcOrd="3" destOrd="0" presId="urn:microsoft.com/office/officeart/2005/8/layout/venn2"/>
    <dgm:cxn modelId="{F422A2F7-C27D-4896-928D-616667088CEB}" type="presParOf" srcId="{C0B86768-9418-481B-AB58-D35576C1D132}" destId="{0C8F0E40-CAAE-4867-BA3A-DA7EDF7B56D8}" srcOrd="0" destOrd="0" presId="urn:microsoft.com/office/officeart/2005/8/layout/venn2"/>
    <dgm:cxn modelId="{CF56D7A0-D4E6-421C-97F4-51BB2C90F363}" type="presParOf" srcId="{C0B86768-9418-481B-AB58-D35576C1D132}" destId="{2E2491AA-3025-4D8D-8CC8-6F12793B62C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AF9579-E44C-4B88-8415-FECFD6306BC4}">
      <dsp:nvSpPr>
        <dsp:cNvPr id="0" name=""/>
        <dsp:cNvSpPr/>
      </dsp:nvSpPr>
      <dsp:spPr>
        <a:xfrm>
          <a:off x="0" y="3933465"/>
          <a:ext cx="8229600" cy="1139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>
              <a:solidFill>
                <a:srgbClr val="FF0000"/>
              </a:solidFill>
            </a:rPr>
            <a:t>Selbstwirksamkeit ist ein Erleben</a:t>
          </a:r>
          <a:endParaRPr lang="de-DE" sz="2800" b="1" kern="1200" dirty="0">
            <a:solidFill>
              <a:srgbClr val="FF0000"/>
            </a:solidFill>
          </a:endParaRPr>
        </a:p>
      </dsp:txBody>
      <dsp:txXfrm>
        <a:off x="0" y="3933465"/>
        <a:ext cx="8229600" cy="1139539"/>
      </dsp:txXfrm>
    </dsp:sp>
    <dsp:sp modelId="{27E8A5E7-625F-4681-A18E-C6F7421B7AAA}">
      <dsp:nvSpPr>
        <dsp:cNvPr id="0" name=""/>
        <dsp:cNvSpPr/>
      </dsp:nvSpPr>
      <dsp:spPr>
        <a:xfrm rot="10800000">
          <a:off x="0" y="2016218"/>
          <a:ext cx="8229600" cy="17526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stehen zur Verfügung</a:t>
          </a:r>
          <a:endParaRPr lang="de-DE" sz="2400" kern="1200" dirty="0"/>
        </a:p>
      </dsp:txBody>
      <dsp:txXfrm>
        <a:off x="0" y="2016218"/>
        <a:ext cx="8229600" cy="615166"/>
      </dsp:txXfrm>
    </dsp:sp>
    <dsp:sp modelId="{6101647E-83A3-4591-A374-E309E8A040F2}">
      <dsp:nvSpPr>
        <dsp:cNvPr id="0" name=""/>
        <dsp:cNvSpPr/>
      </dsp:nvSpPr>
      <dsp:spPr>
        <a:xfrm>
          <a:off x="0" y="2736303"/>
          <a:ext cx="8229600" cy="110969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Dazu gehört das Wissen über 	         persönliche Eigenschaften, Fähigkeiten, Vorlieben, 	    Gefühle und Verhalten</a:t>
          </a:r>
          <a:endParaRPr lang="de-DE" sz="2200" kern="1200" dirty="0"/>
        </a:p>
      </dsp:txBody>
      <dsp:txXfrm>
        <a:off x="0" y="2736303"/>
        <a:ext cx="8229600" cy="1109692"/>
      </dsp:txXfrm>
    </dsp:sp>
    <dsp:sp modelId="{21E494D2-79A7-451D-84DD-0AEB0EF63652}">
      <dsp:nvSpPr>
        <dsp:cNvPr id="0" name=""/>
        <dsp:cNvSpPr/>
      </dsp:nvSpPr>
      <dsp:spPr>
        <a:xfrm rot="10800000">
          <a:off x="0" y="1"/>
          <a:ext cx="8229600" cy="221461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smtClean="0"/>
            <a:t>Die im Selbstkonzept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smtClean="0"/>
            <a:t>verankerten Erwartungen über:</a:t>
          </a:r>
          <a:endParaRPr lang="de-DE" sz="3200" kern="1200" dirty="0"/>
        </a:p>
      </dsp:txBody>
      <dsp:txXfrm>
        <a:off x="0" y="1"/>
        <a:ext cx="8229600" cy="777330"/>
      </dsp:txXfrm>
    </dsp:sp>
    <dsp:sp modelId="{8D3BF4F0-77DF-4F7C-AB68-B915C8B88101}">
      <dsp:nvSpPr>
        <dsp:cNvPr id="0" name=""/>
        <dsp:cNvSpPr/>
      </dsp:nvSpPr>
      <dsp:spPr>
        <a:xfrm>
          <a:off x="14664" y="1368154"/>
          <a:ext cx="4069422" cy="5240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Handlungskompetenz </a:t>
          </a:r>
          <a:endParaRPr lang="de-DE" sz="2800" kern="1200" dirty="0"/>
        </a:p>
      </dsp:txBody>
      <dsp:txXfrm>
        <a:off x="14664" y="1368154"/>
        <a:ext cx="4069422" cy="524030"/>
      </dsp:txXfrm>
    </dsp:sp>
    <dsp:sp modelId="{64890271-15D4-4796-9E3E-AF1647A5901C}">
      <dsp:nvSpPr>
        <dsp:cNvPr id="0" name=""/>
        <dsp:cNvSpPr/>
      </dsp:nvSpPr>
      <dsp:spPr>
        <a:xfrm>
          <a:off x="4040341" y="1368154"/>
          <a:ext cx="4159009" cy="5240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    Handlungskonsequenz </a:t>
          </a:r>
          <a:endParaRPr lang="de-DE" sz="2800" kern="1200" dirty="0"/>
        </a:p>
      </dsp:txBody>
      <dsp:txXfrm>
        <a:off x="4040341" y="1368154"/>
        <a:ext cx="4159009" cy="5240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D82356-D6D8-46D7-A15F-9D2F6605BFD4}">
      <dsp:nvSpPr>
        <dsp:cNvPr id="0" name=""/>
        <dsp:cNvSpPr/>
      </dsp:nvSpPr>
      <dsp:spPr>
        <a:xfrm>
          <a:off x="2926183" y="1072222"/>
          <a:ext cx="3050478" cy="2956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/>
            <a:t>Selbstwirksamkeit</a:t>
          </a:r>
          <a:endParaRPr lang="de-DE" sz="1700" b="1" kern="1200" dirty="0"/>
        </a:p>
      </dsp:txBody>
      <dsp:txXfrm>
        <a:off x="2926183" y="1072222"/>
        <a:ext cx="3050478" cy="2956249"/>
      </dsp:txXfrm>
    </dsp:sp>
    <dsp:sp modelId="{B2FCAF5A-8BCC-4908-87F7-160D2172E5DB}">
      <dsp:nvSpPr>
        <dsp:cNvPr id="0" name=""/>
        <dsp:cNvSpPr/>
      </dsp:nvSpPr>
      <dsp:spPr>
        <a:xfrm rot="5363813">
          <a:off x="3993338" y="1504434"/>
          <a:ext cx="894466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894466" y="15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5363813">
        <a:off x="4418209" y="1497145"/>
        <a:ext cx="44723" cy="44723"/>
      </dsp:txXfrm>
    </dsp:sp>
    <dsp:sp modelId="{9F418D49-7E24-474D-B164-B8E8098D6CF0}">
      <dsp:nvSpPr>
        <dsp:cNvPr id="0" name=""/>
        <dsp:cNvSpPr/>
      </dsp:nvSpPr>
      <dsp:spPr>
        <a:xfrm>
          <a:off x="3096344" y="-366606"/>
          <a:ext cx="2673308" cy="233337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/>
            <a:t>Erfahrung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Erfahrung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Bewältigung stärkt den Glauben an die eigenen Fähigkeiten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00" kern="1200" dirty="0"/>
        </a:p>
      </dsp:txBody>
      <dsp:txXfrm>
        <a:off x="3096344" y="-366606"/>
        <a:ext cx="2673308" cy="2333372"/>
      </dsp:txXfrm>
    </dsp:sp>
    <dsp:sp modelId="{636B0F07-B71C-4FB1-AF64-4A7D3D948021}">
      <dsp:nvSpPr>
        <dsp:cNvPr id="0" name=""/>
        <dsp:cNvSpPr/>
      </dsp:nvSpPr>
      <dsp:spPr>
        <a:xfrm rot="10610378">
          <a:off x="5543936" y="2463063"/>
          <a:ext cx="430582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430582" y="15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0610378">
        <a:off x="5748463" y="2467371"/>
        <a:ext cx="21529" cy="21529"/>
      </dsp:txXfrm>
    </dsp:sp>
    <dsp:sp modelId="{D8D74EF4-9E5A-4FEE-8C35-EA9783092F2D}">
      <dsp:nvSpPr>
        <dsp:cNvPr id="0" name=""/>
        <dsp:cNvSpPr/>
      </dsp:nvSpPr>
      <dsp:spPr>
        <a:xfrm>
          <a:off x="5542272" y="1104703"/>
          <a:ext cx="2623595" cy="2625963"/>
        </a:xfrm>
        <a:prstGeom prst="lef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Ermutigung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Die Bewältigung wird der Person zugetraut.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/>
        </a:p>
      </dsp:txBody>
      <dsp:txXfrm>
        <a:off x="5542272" y="1104703"/>
        <a:ext cx="2623595" cy="2625963"/>
      </dsp:txXfrm>
    </dsp:sp>
    <dsp:sp modelId="{70AA1369-8671-4E84-93D8-9AB621D59FB6}">
      <dsp:nvSpPr>
        <dsp:cNvPr id="0" name=""/>
        <dsp:cNvSpPr/>
      </dsp:nvSpPr>
      <dsp:spPr>
        <a:xfrm rot="16250848">
          <a:off x="3864022" y="3439280"/>
          <a:ext cx="1148056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1148056" y="15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6250848">
        <a:off x="4409349" y="3425652"/>
        <a:ext cx="57402" cy="57402"/>
      </dsp:txXfrm>
    </dsp:sp>
    <dsp:sp modelId="{6D9FE52A-753A-4909-8D17-8454AF85E34D}">
      <dsp:nvSpPr>
        <dsp:cNvPr id="0" name=""/>
        <dsp:cNvSpPr/>
      </dsp:nvSpPr>
      <dsp:spPr>
        <a:xfrm>
          <a:off x="2376269" y="2880310"/>
          <a:ext cx="4098063" cy="2871909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Emotion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Kontrolle des Körpers und der Affekte.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Selbstregulation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z.B. Überwindung von Angst und Anspannung </a:t>
          </a:r>
          <a:endParaRPr lang="de-DE" sz="1600" kern="1200" dirty="0"/>
        </a:p>
      </dsp:txBody>
      <dsp:txXfrm>
        <a:off x="2376269" y="2880310"/>
        <a:ext cx="4098063" cy="2871909"/>
      </dsp:txXfrm>
    </dsp:sp>
    <dsp:sp modelId="{C40E9E1C-E519-4272-ABA3-A15950F25460}">
      <dsp:nvSpPr>
        <dsp:cNvPr id="0" name=""/>
        <dsp:cNvSpPr/>
      </dsp:nvSpPr>
      <dsp:spPr>
        <a:xfrm rot="113076">
          <a:off x="2926935" y="2492795"/>
          <a:ext cx="467047" cy="30146"/>
        </a:xfrm>
        <a:custGeom>
          <a:avLst/>
          <a:gdLst/>
          <a:ahLst/>
          <a:cxnLst/>
          <a:rect l="0" t="0" r="0" b="0"/>
          <a:pathLst>
            <a:path>
              <a:moveTo>
                <a:pt x="0" y="15073"/>
              </a:moveTo>
              <a:lnTo>
                <a:pt x="467047" y="15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13076">
        <a:off x="3148783" y="2496192"/>
        <a:ext cx="23352" cy="23352"/>
      </dsp:txXfrm>
    </dsp:sp>
    <dsp:sp modelId="{F7084D86-651C-485D-ADED-1A22B02F9A5F}">
      <dsp:nvSpPr>
        <dsp:cNvPr id="0" name=""/>
        <dsp:cNvSpPr/>
      </dsp:nvSpPr>
      <dsp:spPr>
        <a:xfrm>
          <a:off x="750255" y="1159085"/>
          <a:ext cx="2644326" cy="2625963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Vorbild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Andere meistern ähnliche Situationen erfolgreich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700" kern="1200" dirty="0"/>
        </a:p>
      </dsp:txBody>
      <dsp:txXfrm>
        <a:off x="750255" y="1159085"/>
        <a:ext cx="2644326" cy="26259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3CC6E5-479F-4F40-B534-D7406B6F19B5}">
      <dsp:nvSpPr>
        <dsp:cNvPr id="0" name=""/>
        <dsp:cNvSpPr/>
      </dsp:nvSpPr>
      <dsp:spPr>
        <a:xfrm>
          <a:off x="0" y="2124241"/>
          <a:ext cx="6696744" cy="18361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Spannungsregulation</a:t>
          </a:r>
          <a:endParaRPr lang="de-DE" sz="4000" kern="1200" dirty="0"/>
        </a:p>
      </dsp:txBody>
      <dsp:txXfrm>
        <a:off x="0" y="2124241"/>
        <a:ext cx="6696744" cy="1836198"/>
      </dsp:txXfrm>
    </dsp:sp>
    <dsp:sp modelId="{45198542-9B2B-413E-9E61-CE64BFF16B93}">
      <dsp:nvSpPr>
        <dsp:cNvPr id="0" name=""/>
        <dsp:cNvSpPr/>
      </dsp:nvSpPr>
      <dsp:spPr>
        <a:xfrm>
          <a:off x="0" y="162017"/>
          <a:ext cx="2230068" cy="24950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smtClean="0"/>
            <a:t>Orientierung</a:t>
          </a:r>
          <a:endParaRPr lang="de-DE" sz="2900" kern="1200" dirty="0"/>
        </a:p>
      </dsp:txBody>
      <dsp:txXfrm>
        <a:off x="0" y="162017"/>
        <a:ext cx="2230068" cy="2495077"/>
      </dsp:txXfrm>
    </dsp:sp>
    <dsp:sp modelId="{123D58D7-D258-4161-82F2-CEDDCDDCF44B}">
      <dsp:nvSpPr>
        <dsp:cNvPr id="0" name=""/>
        <dsp:cNvSpPr/>
      </dsp:nvSpPr>
      <dsp:spPr>
        <a:xfrm>
          <a:off x="2240920" y="162017"/>
          <a:ext cx="2230068" cy="24950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smtClean="0"/>
            <a:t>Krafteinsatz</a:t>
          </a:r>
          <a:endParaRPr lang="de-DE" sz="2900" kern="1200" dirty="0"/>
        </a:p>
      </dsp:txBody>
      <dsp:txXfrm>
        <a:off x="2240920" y="162017"/>
        <a:ext cx="2230068" cy="2495077"/>
      </dsp:txXfrm>
    </dsp:sp>
    <dsp:sp modelId="{821E4D7E-633D-4DF7-8E2D-3F7F6057AEFD}">
      <dsp:nvSpPr>
        <dsp:cNvPr id="0" name=""/>
        <dsp:cNvSpPr/>
      </dsp:nvSpPr>
      <dsp:spPr>
        <a:xfrm>
          <a:off x="4455823" y="162017"/>
          <a:ext cx="2230068" cy="24950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smtClean="0"/>
            <a:t>Entscheidung</a:t>
          </a:r>
          <a:endParaRPr lang="de-DE" sz="2900" kern="1200" dirty="0"/>
        </a:p>
      </dsp:txBody>
      <dsp:txXfrm>
        <a:off x="4455823" y="162017"/>
        <a:ext cx="2230068" cy="2495077"/>
      </dsp:txXfrm>
    </dsp:sp>
    <dsp:sp modelId="{F1ABE24F-BCA1-4C45-802B-5E0BDE58740F}">
      <dsp:nvSpPr>
        <dsp:cNvPr id="0" name=""/>
        <dsp:cNvSpPr/>
      </dsp:nvSpPr>
      <dsp:spPr>
        <a:xfrm>
          <a:off x="0" y="3816424"/>
          <a:ext cx="6696744" cy="27723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EF3F77-4337-4488-8C19-2B2CBE76F54D}">
      <dsp:nvSpPr>
        <dsp:cNvPr id="0" name=""/>
        <dsp:cNvSpPr/>
      </dsp:nvSpPr>
      <dsp:spPr>
        <a:xfrm>
          <a:off x="1150708" y="-42195"/>
          <a:ext cx="6048672" cy="6048672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/>
        </a:p>
      </dsp:txBody>
      <dsp:txXfrm>
        <a:off x="3329440" y="260238"/>
        <a:ext cx="1691208" cy="907300"/>
      </dsp:txXfrm>
    </dsp:sp>
    <dsp:sp modelId="{0B25D0B0-4DA2-419B-8010-79A71421AF77}">
      <dsp:nvSpPr>
        <dsp:cNvPr id="0" name=""/>
        <dsp:cNvSpPr/>
      </dsp:nvSpPr>
      <dsp:spPr>
        <a:xfrm>
          <a:off x="1643022" y="1083147"/>
          <a:ext cx="4943555" cy="500771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/>
          </a:r>
          <a:br>
            <a:rPr lang="de-DE" sz="1800" kern="1200" dirty="0" smtClean="0"/>
          </a:br>
          <a:r>
            <a:rPr lang="de-DE" sz="1800" kern="1200" dirty="0" smtClean="0"/>
            <a:t/>
          </a:r>
          <a:br>
            <a:rPr lang="de-DE" sz="1800" kern="1200" dirty="0" smtClean="0"/>
          </a:br>
          <a:endParaRPr lang="de-DE" sz="1800" kern="1200" dirty="0"/>
        </a:p>
      </dsp:txBody>
      <dsp:txXfrm>
        <a:off x="3250913" y="1383610"/>
        <a:ext cx="1727772" cy="901389"/>
      </dsp:txXfrm>
    </dsp:sp>
    <dsp:sp modelId="{EF517EEF-2458-4AEC-AD6D-953C628CC785}">
      <dsp:nvSpPr>
        <dsp:cNvPr id="0" name=""/>
        <dsp:cNvSpPr/>
      </dsp:nvSpPr>
      <dsp:spPr>
        <a:xfrm>
          <a:off x="2346361" y="2602320"/>
          <a:ext cx="3536876" cy="3404120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Kontrolle des Körpers als Brücke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/>
        </a:p>
      </dsp:txBody>
      <dsp:txXfrm>
        <a:off x="3290707" y="2857629"/>
        <a:ext cx="1648184" cy="765927"/>
      </dsp:txXfrm>
    </dsp:sp>
    <dsp:sp modelId="{0C8F0E40-CAAE-4867-BA3A-DA7EDF7B56D8}">
      <dsp:nvSpPr>
        <dsp:cNvPr id="0" name=""/>
        <dsp:cNvSpPr/>
      </dsp:nvSpPr>
      <dsp:spPr>
        <a:xfrm>
          <a:off x="2905065" y="3587007"/>
          <a:ext cx="2419468" cy="2419468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Erleben des Ichs als Kontinuum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rgbClr val="FF0000"/>
              </a:solidFill>
            </a:rPr>
            <a:t>Innen</a:t>
          </a:r>
          <a:r>
            <a:rPr lang="de-DE" sz="1800" b="1" kern="1200" dirty="0" smtClean="0"/>
            <a:t> </a:t>
          </a:r>
          <a:endParaRPr lang="de-DE" sz="1700" b="1" kern="1200" dirty="0"/>
        </a:p>
      </dsp:txBody>
      <dsp:txXfrm>
        <a:off x="3259388" y="4191874"/>
        <a:ext cx="1710822" cy="1209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87A8D-D3D1-466A-9CB7-4778364BDEC4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504B3-E858-42B6-84DC-CB9185B14D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04B3-E858-42B6-84DC-CB9185B14D51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04B3-E858-42B6-84DC-CB9185B14D51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04B3-E858-42B6-84DC-CB9185B14D51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Sebastian Meyer - Selbstwirksamkeit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F9AE9-1CFE-40C8-9688-6C83C830B9AF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EEEB-D789-41D8-98AC-D0F6B5D19D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ABA72-12A5-4643-97B3-66591DE8D3D3}" type="datetimeFigureOut">
              <a:rPr lang="de-DE" smtClean="0"/>
              <a:pPr/>
              <a:t>26.03.2017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5E01-111C-4A12-BEC2-A95D17037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ildergebnis für zf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2675" y="0"/>
            <a:ext cx="1711325" cy="1711325"/>
          </a:xfrm>
          <a:prstGeom prst="rect">
            <a:avLst/>
          </a:prstGeom>
          <a:noFill/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„Interdisziplinärer Arbeitskreis </a:t>
            </a:r>
            <a:r>
              <a:rPr lang="de-DE" dirty="0" smtClean="0"/>
              <a:t>Bewegungstherapie-</a:t>
            </a:r>
            <a:br>
              <a:rPr lang="de-DE" dirty="0" smtClean="0"/>
            </a:br>
            <a:r>
              <a:rPr lang="de-DE" dirty="0" smtClean="0"/>
              <a:t> </a:t>
            </a:r>
            <a:r>
              <a:rPr lang="de-DE" dirty="0" smtClean="0"/>
              <a:t>Psychiatrie, Psychosomatik und Sucht“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de-DE" b="1" dirty="0" smtClean="0"/>
              <a:t>Transfer </a:t>
            </a:r>
            <a:r>
              <a:rPr lang="de-DE" b="1" dirty="0" smtClean="0"/>
              <a:t>in den Alltag 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27. und 28.03.2017 </a:t>
            </a:r>
            <a:endParaRPr lang="de-DE" sz="2000" dirty="0" smtClean="0"/>
          </a:p>
          <a:p>
            <a:r>
              <a:rPr lang="de-DE" sz="2000" dirty="0" smtClean="0"/>
              <a:t>im Zentrum für Psychiatrie </a:t>
            </a:r>
            <a:r>
              <a:rPr lang="de-DE" sz="2000" dirty="0" smtClean="0"/>
              <a:t>Südwürttemberg, </a:t>
            </a:r>
            <a:endParaRPr lang="de-DE" sz="2000" dirty="0" smtClean="0"/>
          </a:p>
          <a:p>
            <a:r>
              <a:rPr lang="de-DE" sz="2000" dirty="0" smtClean="0"/>
              <a:t>Bad </a:t>
            </a:r>
            <a:r>
              <a:rPr lang="de-DE" sz="2000" dirty="0" err="1" smtClean="0"/>
              <a:t>Schussenried</a:t>
            </a:r>
            <a:r>
              <a:rPr lang="de-DE" sz="2000" dirty="0" smtClean="0"/>
              <a:t>.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Inhaltsplatzhalter 3"/>
          <p:cNvGraphicFramePr>
            <a:graphicFrameLocks/>
          </p:cNvGraphicFramePr>
          <p:nvPr/>
        </p:nvGraphicFramePr>
        <p:xfrm>
          <a:off x="467544" y="188640"/>
          <a:ext cx="82296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3275856" y="62068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Selbstwirksamkeit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635896" y="1340768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b="1" dirty="0" smtClean="0">
                <a:solidFill>
                  <a:srgbClr val="FF0000"/>
                </a:solidFill>
              </a:rPr>
              <a:t>Außen</a:t>
            </a: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Erfahrung   Vorbild Ermutigung soziale Integrität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6400800" cy="3024336"/>
          </a:xfrm>
        </p:spPr>
        <p:txBody>
          <a:bodyPr>
            <a:noAutofit/>
          </a:bodyPr>
          <a:lstStyle/>
          <a:p>
            <a:r>
              <a:rPr lang="de-DE" sz="5400" b="1" dirty="0" smtClean="0"/>
              <a:t>Teil 2 </a:t>
            </a:r>
          </a:p>
          <a:p>
            <a:endParaRPr lang="de-DE" sz="5400" b="1" dirty="0" smtClean="0"/>
          </a:p>
          <a:p>
            <a:r>
              <a:rPr lang="de-DE" sz="5400" b="1" dirty="0" smtClean="0"/>
              <a:t>Antriebstörungen und der Verlust von Selbstwirksamkeit</a:t>
            </a:r>
            <a:endParaRPr lang="de-DE" sz="5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Verlust der Selbstwirksamkeit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	</a:t>
            </a:r>
            <a:r>
              <a:rPr lang="de-DE" dirty="0" smtClean="0"/>
              <a:t>Bei psychiatrischen Erkrankungen ist das 	kontinuierliche Erleben des Ichs als 	handelnde Einheit von Körper und Seele 	verloren gegangen. </a:t>
            </a:r>
          </a:p>
          <a:p>
            <a:r>
              <a:rPr lang="de-DE" dirty="0" smtClean="0"/>
              <a:t>	Psychische Erkrankungen sind allermeist 	mit Antriebsstörungen verbunden.</a:t>
            </a:r>
          </a:p>
          <a:p>
            <a:r>
              <a:rPr lang="de-DE" dirty="0" smtClean="0"/>
              <a:t>	Die Selbstwirksamkeit wird nicht mehr 	wahrgenommen.</a:t>
            </a:r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Antriebsstörungen</a:t>
            </a:r>
            <a:endParaRPr lang="de-DE" b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4000" b="1" dirty="0" smtClean="0">
                <a:solidFill>
                  <a:srgbClr val="92D050"/>
                </a:solidFill>
              </a:rPr>
              <a:t>Pathologische Antriebssteigerung</a:t>
            </a:r>
          </a:p>
          <a:p>
            <a:pPr>
              <a:buNone/>
            </a:pPr>
            <a:endParaRPr lang="de-DE" b="1" dirty="0" smtClean="0"/>
          </a:p>
          <a:p>
            <a:r>
              <a:rPr lang="de-DE" dirty="0" smtClean="0"/>
              <a:t>Vermehrte Unruhe, Anspannung, Reizbarkeit, Erregbarkeit und teils auch Aggressivität. </a:t>
            </a:r>
          </a:p>
          <a:p>
            <a:endParaRPr lang="de-DE" dirty="0" smtClean="0"/>
          </a:p>
          <a:p>
            <a:r>
              <a:rPr lang="de-DE" dirty="0" smtClean="0"/>
              <a:t>Fortwährender Bewegungsdrang manchmal irgendwelche, meist sinnlose, Bewegungen. 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Antriebsstörungen</a:t>
            </a: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4000" b="1" dirty="0" smtClean="0">
                <a:solidFill>
                  <a:srgbClr val="FF0000"/>
                </a:solidFill>
              </a:rPr>
              <a:t>Pathologische Antriebsminderung</a:t>
            </a:r>
          </a:p>
          <a:p>
            <a:endParaRPr lang="de-DE" dirty="0" smtClean="0"/>
          </a:p>
          <a:p>
            <a:r>
              <a:rPr lang="de-DE" dirty="0" smtClean="0"/>
              <a:t>Antriebsarmut und Antriebshemmung </a:t>
            </a:r>
          </a:p>
          <a:p>
            <a:endParaRPr lang="de-DE" dirty="0" smtClean="0"/>
          </a:p>
          <a:p>
            <a:r>
              <a:rPr lang="de-DE" dirty="0" smtClean="0"/>
              <a:t>Mangel an Energie und Initiative </a:t>
            </a:r>
          </a:p>
          <a:p>
            <a:endParaRPr lang="de-DE" dirty="0" smtClean="0"/>
          </a:p>
          <a:p>
            <a:r>
              <a:rPr lang="de-DE" dirty="0" smtClean="0"/>
              <a:t>Verminderte spontane Motorik und Aktivität</a:t>
            </a:r>
          </a:p>
          <a:p>
            <a:endParaRPr lang="de-D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Antriebsstörungen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Die Fähigkeit sich selbst zu kontrollieren und zu regulieren ist zum Teil erheblich beeinträchtigt.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Antriebsstörungen und </a:t>
            </a:r>
            <a:r>
              <a:rPr lang="de-DE" b="1" dirty="0" smtClean="0"/>
              <a:t>das Erleben</a:t>
            </a:r>
            <a:r>
              <a:rPr lang="de-DE" dirty="0" smtClean="0"/>
              <a:t> von Selbstwirksamkeit beeinflussen und verstärken sich hierbei gegenseitig.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Der Zustand wird häufig als </a:t>
            </a:r>
            <a:r>
              <a:rPr lang="de-DE" b="1" dirty="0" smtClean="0"/>
              <a:t>scheinbar unveränderlich </a:t>
            </a:r>
            <a:r>
              <a:rPr lang="de-DE" dirty="0" smtClean="0"/>
              <a:t>erlebt. 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3568" y="3861048"/>
            <a:ext cx="7772400" cy="2232248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Selbstwirksamkeit und Regulationsmöglichkeiten </a:t>
            </a:r>
            <a:br>
              <a:rPr lang="de-DE" sz="3200" b="1" dirty="0" smtClean="0"/>
            </a:br>
            <a:r>
              <a:rPr lang="de-DE" sz="3200" b="1" dirty="0" smtClean="0"/>
              <a:t>von Antrieben</a:t>
            </a:r>
            <a:endParaRPr lang="de-DE" sz="32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496944" cy="1752600"/>
          </a:xfrm>
        </p:spPr>
        <p:txBody>
          <a:bodyPr>
            <a:noAutofit/>
          </a:bodyPr>
          <a:lstStyle/>
          <a:p>
            <a:r>
              <a:rPr lang="de-DE" sz="5400" b="1" dirty="0" smtClean="0"/>
              <a:t>Teil 3</a:t>
            </a:r>
          </a:p>
          <a:p>
            <a:endParaRPr lang="de-DE" sz="5400" b="1" dirty="0" smtClean="0"/>
          </a:p>
          <a:p>
            <a:r>
              <a:rPr lang="de-DE" sz="5400" b="1" dirty="0" smtClean="0"/>
              <a:t>Empirische Untersuchung</a:t>
            </a:r>
            <a:endParaRPr lang="de-DE" sz="5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47248" cy="1152128"/>
          </a:xfrm>
        </p:spPr>
        <p:txBody>
          <a:bodyPr/>
          <a:lstStyle/>
          <a:p>
            <a:r>
              <a:rPr lang="de-DE" b="1" dirty="0" smtClean="0"/>
              <a:t>Empirische</a:t>
            </a:r>
            <a:r>
              <a:rPr lang="de-DE" dirty="0" smtClean="0"/>
              <a:t> </a:t>
            </a:r>
            <a:r>
              <a:rPr lang="de-DE" b="1" dirty="0" smtClean="0"/>
              <a:t>Untersuchung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de-DE" dirty="0" smtClean="0"/>
              <a:t>Basiert auf den Definition der Antriebe nach Rudolf von Laban  </a:t>
            </a:r>
          </a:p>
          <a:p>
            <a:endParaRPr lang="de-DE" dirty="0" smtClean="0"/>
          </a:p>
          <a:p>
            <a:r>
              <a:rPr lang="de-DE" dirty="0" smtClean="0"/>
              <a:t>Unterteilung der Dynamik von Bewegung in vier Antriebskategorien: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de-DE" sz="4000" b="1" dirty="0" smtClean="0">
                <a:solidFill>
                  <a:schemeClr val="accent1">
                    <a:lumMod val="75000"/>
                  </a:schemeClr>
                </a:solidFill>
              </a:rPr>
              <a:t>Fluss,  Raum, Kraft, Zeit</a:t>
            </a:r>
          </a:p>
          <a:p>
            <a:endParaRPr lang="de-DE" dirty="0" smtClean="0"/>
          </a:p>
          <a:p>
            <a:r>
              <a:rPr lang="de-DE" dirty="0" smtClean="0"/>
              <a:t>Diese bestehen aus gegensätzlichen Bewegungsqualitäten </a:t>
            </a:r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Empirische Untersuchung</a:t>
            </a:r>
            <a:endParaRPr lang="de-DE" b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de-DE" sz="4000" dirty="0" smtClean="0"/>
          </a:p>
          <a:p>
            <a:pPr algn="ctr">
              <a:buNone/>
            </a:pPr>
            <a:r>
              <a:rPr lang="de-DE" sz="4000" dirty="0" smtClean="0"/>
              <a:t>Antriebsstörungen </a:t>
            </a:r>
          </a:p>
          <a:p>
            <a:pPr algn="ctr">
              <a:buNone/>
            </a:pPr>
            <a:r>
              <a:rPr lang="de-DE" sz="4000" dirty="0" smtClean="0"/>
              <a:t>entsprechen den  </a:t>
            </a:r>
          </a:p>
          <a:p>
            <a:pPr algn="ctr">
              <a:buNone/>
            </a:pPr>
            <a:r>
              <a:rPr lang="de-DE" sz="4000" dirty="0" smtClean="0"/>
              <a:t>extremen Ausprägung der Antriebsqualitäten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Empirische Untersuchung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b="1" dirty="0" smtClean="0"/>
              <a:t>Hypothese: </a:t>
            </a: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Antriebe verändern sich durch tanztherapeutische Angebote.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2. Hypothese:</a:t>
            </a:r>
            <a:r>
              <a:rPr lang="de-DE" dirty="0" smtClean="0"/>
              <a:t> </a:t>
            </a:r>
          </a:p>
          <a:p>
            <a:pPr>
              <a:buNone/>
            </a:pPr>
            <a:r>
              <a:rPr lang="de-DE" dirty="0" smtClean="0"/>
              <a:t>	Extreme Ausprägungen der Antriebe (zu hoch bzw. zu niedrig) werden durch das tanztherapeutische Angebot </a:t>
            </a:r>
            <a:r>
              <a:rPr lang="de-DE" b="1" i="1" dirty="0" smtClean="0"/>
              <a:t>ausgeglichener.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ctrTitle"/>
          </p:nvPr>
        </p:nvSpPr>
        <p:spPr>
          <a:xfrm>
            <a:off x="251520" y="2276475"/>
            <a:ext cx="8712968" cy="1728788"/>
          </a:xfrm>
        </p:spPr>
        <p:txBody>
          <a:bodyPr>
            <a:normAutofit/>
          </a:bodyPr>
          <a:lstStyle/>
          <a:p>
            <a:pPr eaLnBrk="1" hangingPunct="1"/>
            <a:r>
              <a:rPr lang="de-DE" sz="3200" b="1" dirty="0" smtClean="0"/>
              <a:t>Selbstwirksamkeit </a:t>
            </a:r>
            <a:br>
              <a:rPr lang="de-DE" sz="3200" b="1" dirty="0" smtClean="0"/>
            </a:br>
            <a:r>
              <a:rPr lang="de-DE" sz="3200" b="1" dirty="0" smtClean="0"/>
              <a:t>und Regulationsmöglichkeiten von Antrieben</a:t>
            </a:r>
            <a:br>
              <a:rPr lang="de-DE" sz="3200" b="1" dirty="0" smtClean="0"/>
            </a:br>
            <a:r>
              <a:rPr lang="de-DE" sz="3200" b="1" dirty="0" smtClean="0"/>
              <a:t>durch Tanztherapie</a:t>
            </a:r>
          </a:p>
        </p:txBody>
      </p:sp>
      <p:sp>
        <p:nvSpPr>
          <p:cNvPr id="27650" name="Untertitel 2"/>
          <p:cNvSpPr>
            <a:spLocks noGrp="1"/>
          </p:cNvSpPr>
          <p:nvPr>
            <p:ph type="subTitle" idx="1"/>
          </p:nvPr>
        </p:nvSpPr>
        <p:spPr>
          <a:xfrm>
            <a:off x="827088" y="5445125"/>
            <a:ext cx="6400800" cy="9366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de-DE" dirty="0" smtClean="0">
                <a:solidFill>
                  <a:schemeClr val="hlink"/>
                </a:solidFill>
              </a:rPr>
              <a:t>Sebastian Meyer</a:t>
            </a:r>
          </a:p>
          <a:p>
            <a:pPr algn="l" eaLnBrk="1" hangingPunct="1">
              <a:lnSpc>
                <a:spcPct val="90000"/>
              </a:lnSpc>
            </a:pPr>
            <a:r>
              <a:rPr lang="de-DE" sz="2400" dirty="0" smtClean="0">
                <a:solidFill>
                  <a:schemeClr val="hlink"/>
                </a:solidFill>
              </a:rPr>
              <a:t>Bewegungstherapie,  ZfP Weißenau </a:t>
            </a:r>
            <a:endParaRPr lang="de-DE" sz="2000" dirty="0" smtClean="0">
              <a:solidFill>
                <a:schemeClr val="hlink"/>
              </a:solidFill>
            </a:endParaRPr>
          </a:p>
        </p:txBody>
      </p:sp>
      <p:pic>
        <p:nvPicPr>
          <p:cNvPr id="27651" name="Picture 5" descr="Bildergebnis für zf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2675" y="0"/>
            <a:ext cx="1711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Empirische Untersuchung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212975"/>
            <a:ext cx="8229600" cy="2016225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de-DE" sz="4800" b="1" dirty="0" smtClean="0"/>
              <a:t>Beschreibung </a:t>
            </a:r>
          </a:p>
          <a:p>
            <a:pPr algn="ctr">
              <a:buNone/>
            </a:pPr>
            <a:r>
              <a:rPr lang="de-DE" sz="4800" b="1" dirty="0" smtClean="0"/>
              <a:t>der Antriebskategorien </a:t>
            </a:r>
          </a:p>
          <a:p>
            <a:pPr algn="ctr">
              <a:buNone/>
            </a:pPr>
            <a:r>
              <a:rPr lang="de-DE" sz="4800" b="1" dirty="0" smtClean="0"/>
              <a:t>und</a:t>
            </a:r>
          </a:p>
          <a:p>
            <a:pPr algn="ctr">
              <a:buNone/>
            </a:pPr>
            <a:r>
              <a:rPr lang="de-DE" sz="4800" b="1" dirty="0" smtClean="0"/>
              <a:t>extreme Ausprägungen</a:t>
            </a:r>
            <a:endParaRPr lang="de-DE" sz="48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Muskelspannung = Fluss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700" dirty="0" smtClean="0"/>
              <a:t>Wie mache ich eine Bewegung</a:t>
            </a:r>
            <a:br>
              <a:rPr lang="de-DE" sz="2700" dirty="0" smtClean="0"/>
            </a:br>
            <a:endParaRPr lang="de-DE" sz="31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23528" y="1988840"/>
          <a:ext cx="388843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52028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frei 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 fließende, lockere Bewegung </a:t>
                      </a:r>
                    </a:p>
                    <a:p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7928">
                <a:tc>
                  <a:txBody>
                    <a:bodyPr/>
                    <a:lstStyle/>
                    <a:p>
                      <a:endParaRPr lang="de-DE" sz="2000" b="1" dirty="0" smtClean="0"/>
                    </a:p>
                    <a:p>
                      <a:endParaRPr lang="de-DE" sz="2000" b="1" dirty="0" smtClean="0"/>
                    </a:p>
                    <a:p>
                      <a:endParaRPr lang="de-DE" sz="2000" b="1" dirty="0" smtClean="0"/>
                    </a:p>
                    <a:p>
                      <a:r>
                        <a:rPr lang="de-DE" sz="2000" b="1" dirty="0" smtClean="0"/>
                        <a:t>Extrem 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unkontrolliertes übertriebenes, schamloses oder aufdringliches Verhalten oder Passivität und Unbeweglichkeit </a:t>
                      </a:r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u="none" dirty="0" smtClean="0"/>
                        <a:t>Die Körperspannung ist sehr niedrig</a:t>
                      </a:r>
                    </a:p>
                    <a:p>
                      <a:endParaRPr lang="de-DE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Inhaltsplatzhalter 3"/>
          <p:cNvGraphicFramePr>
            <a:graphicFrameLocks/>
          </p:cNvGraphicFramePr>
          <p:nvPr/>
        </p:nvGraphicFramePr>
        <p:xfrm>
          <a:off x="4860032" y="1988840"/>
          <a:ext cx="3744416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990"/>
                <a:gridCol w="2396426"/>
              </a:tblGrid>
              <a:tr h="870876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gebunden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 Klarheit und Sicherheit</a:t>
                      </a:r>
                    </a:p>
                    <a:p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7928">
                <a:tc>
                  <a:txBody>
                    <a:bodyPr/>
                    <a:lstStyle/>
                    <a:p>
                      <a:endParaRPr lang="de-DE" sz="2000" b="1" dirty="0" smtClean="0"/>
                    </a:p>
                    <a:p>
                      <a:endParaRPr lang="de-DE" sz="2000" b="1" dirty="0" smtClean="0"/>
                    </a:p>
                    <a:p>
                      <a:endParaRPr lang="de-DE" sz="2000" b="1" dirty="0" smtClean="0"/>
                    </a:p>
                    <a:p>
                      <a:r>
                        <a:rPr lang="de-DE" sz="2000" b="1" dirty="0" smtClean="0"/>
                        <a:t>Extrem 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Verkrampfung, Hemmung, Starre, chronische Verspannungen</a:t>
                      </a:r>
                    </a:p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885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u="none" dirty="0" smtClean="0"/>
                        <a:t>Die Körperspannung ist sehr hoch</a:t>
                      </a:r>
                    </a:p>
                    <a:p>
                      <a:endParaRPr lang="de-DE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/>
              <a:t>Orientierung = Raum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400" dirty="0" smtClean="0"/>
              <a:t>Wo ist meine Aufmerksamkeit</a:t>
            </a:r>
            <a:endParaRPr lang="de-DE" dirty="0"/>
          </a:p>
        </p:txBody>
      </p:sp>
      <p:graphicFrame>
        <p:nvGraphicFramePr>
          <p:cNvPr id="6" name="Inhaltsplatzhalter 3"/>
          <p:cNvGraphicFramePr>
            <a:graphicFrameLocks/>
          </p:cNvGraphicFramePr>
          <p:nvPr/>
        </p:nvGraphicFramePr>
        <p:xfrm>
          <a:off x="323528" y="1700808"/>
          <a:ext cx="3888432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808312"/>
              </a:tblGrid>
              <a:tr h="648072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indirekt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 Überblick </a:t>
                      </a:r>
                    </a:p>
                    <a:p>
                      <a:endParaRPr lang="de-DE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7928"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Extrem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Zeigt sich </a:t>
                      </a:r>
                      <a:r>
                        <a:rPr lang="de-DE" sz="2000" baseline="0" dirty="0" smtClean="0"/>
                        <a:t>als </a:t>
                      </a:r>
                      <a:r>
                        <a:rPr lang="de-DE" sz="2000" dirty="0" smtClean="0"/>
                        <a:t>Unentschiedenheit, Zerstreutheit, Ruhelosigkeit,  „überall und nirgends“. Tendenz</a:t>
                      </a:r>
                      <a:r>
                        <a:rPr lang="de-DE" sz="2000" baseline="0" dirty="0" smtClean="0"/>
                        <a:t> </a:t>
                      </a:r>
                      <a:r>
                        <a:rPr lang="de-DE" sz="2000" dirty="0" smtClean="0"/>
                        <a:t>wahllos</a:t>
                      </a:r>
                      <a:r>
                        <a:rPr lang="de-DE" sz="2000" baseline="0" dirty="0" smtClean="0"/>
                        <a:t> andere Teilnehmer zu reglementieren</a:t>
                      </a:r>
                      <a:r>
                        <a:rPr lang="de-DE" sz="2000" dirty="0" smtClean="0"/>
                        <a:t> </a:t>
                      </a:r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de-DE" sz="2000" b="1" dirty="0" smtClean="0"/>
                        <a:t>Die</a:t>
                      </a:r>
                      <a:r>
                        <a:rPr lang="de-DE" sz="2000" b="1" baseline="0" dirty="0" smtClean="0"/>
                        <a:t> Wahrnehmung ist ziellos</a:t>
                      </a:r>
                    </a:p>
                    <a:p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Inhaltsplatzhalter 3"/>
          <p:cNvGraphicFramePr>
            <a:graphicFrameLocks/>
          </p:cNvGraphicFramePr>
          <p:nvPr/>
        </p:nvGraphicFramePr>
        <p:xfrm>
          <a:off x="4788024" y="1700808"/>
          <a:ext cx="3744416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</a:tblGrid>
              <a:tr h="360040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direkt 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Fokussieren auf ein Ziel Bewegen von Punkt a nach Punkt b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7928"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Extrem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Zeigt sich als aufdringliches</a:t>
                      </a:r>
                      <a:r>
                        <a:rPr lang="de-DE" sz="2000" baseline="0" dirty="0" smtClean="0"/>
                        <a:t>, rücksichtsloses oder gar verletzendes Verhalten</a:t>
                      </a:r>
                    </a:p>
                    <a:p>
                      <a:endParaRPr lang="de-DE" sz="2000" baseline="0" dirty="0" smtClean="0"/>
                    </a:p>
                    <a:p>
                      <a:endParaRPr lang="de-DE" sz="2000" baseline="0" dirty="0" smtClean="0"/>
                    </a:p>
                    <a:p>
                      <a:endParaRPr lang="de-DE" sz="2000" baseline="0" dirty="0" smtClean="0"/>
                    </a:p>
                    <a:p>
                      <a:r>
                        <a:rPr lang="de-DE" sz="2000" baseline="0" dirty="0" smtClean="0"/>
                        <a:t> </a:t>
                      </a:r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885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Die Wahrnehmung ist eingeengt</a:t>
                      </a:r>
                    </a:p>
                    <a:p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Kraft = Leistung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400" dirty="0" smtClean="0"/>
              <a:t>Was will ich erreichen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/>
          </p:cNvGraphicFramePr>
          <p:nvPr/>
        </p:nvGraphicFramePr>
        <p:xfrm>
          <a:off x="323528" y="1484784"/>
          <a:ext cx="3960440" cy="4476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463"/>
                <a:gridCol w="2786977"/>
              </a:tblGrid>
              <a:tr h="990519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Leicht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 behutsames Vorgehen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5171">
                <a:tc>
                  <a:txBody>
                    <a:bodyPr/>
                    <a:lstStyle/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r>
                        <a:rPr lang="de-DE" sz="2000" b="1" dirty="0" smtClean="0"/>
                        <a:t>Extrem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Übervorsichtiges, ängstliches, zweifelhaftes, teils ober- flächiges, affektiertes Verhalten. Kraftlosigkeit</a:t>
                      </a:r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880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Die</a:t>
                      </a:r>
                      <a:r>
                        <a:rPr lang="de-DE" sz="2000" b="1" baseline="0" dirty="0" smtClean="0"/>
                        <a:t> Leistungsfähigkeit ist gering</a:t>
                      </a:r>
                      <a:endParaRPr lang="de-DE" sz="2000" b="1" dirty="0" smtClean="0"/>
                    </a:p>
                    <a:p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Inhaltsplatzhalter 3"/>
          <p:cNvGraphicFramePr>
            <a:graphicFrameLocks/>
          </p:cNvGraphicFramePr>
          <p:nvPr/>
        </p:nvGraphicFramePr>
        <p:xfrm>
          <a:off x="4716016" y="1484784"/>
          <a:ext cx="4104456" cy="444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910"/>
                <a:gridCol w="2841546"/>
              </a:tblGrid>
              <a:tr h="1008112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Stark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entschlossenes Handeln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36304">
                <a:tc>
                  <a:txBody>
                    <a:bodyPr/>
                    <a:lstStyle/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r>
                        <a:rPr lang="de-DE" sz="2000" b="1" dirty="0" smtClean="0"/>
                        <a:t>Extrem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Beständiger übertriebener Einsatz von Kraft. Viel</a:t>
                      </a:r>
                      <a:r>
                        <a:rPr lang="de-DE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Energie-aufwand ohne Effizienz.</a:t>
                      </a:r>
                      <a:endParaRPr lang="de-DE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Teils auch, störrisches, rohes und sogar brutales Verhalten</a:t>
                      </a:r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818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 Leistungsfähigkeit ist übersteigert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Zeit  = Entscheidung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sz="2400" dirty="0" smtClean="0"/>
              <a:t>Wann mache ich etwas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/>
          </p:cNvGraphicFramePr>
          <p:nvPr/>
        </p:nvGraphicFramePr>
        <p:xfrm>
          <a:off x="323528" y="1628800"/>
          <a:ext cx="3888432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736304"/>
              </a:tblGrid>
              <a:tr h="720080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 getragen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 Gelassenheit mit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Bedacht reagieren</a:t>
                      </a:r>
                    </a:p>
                    <a:p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7928">
                <a:tc>
                  <a:txBody>
                    <a:bodyPr/>
                    <a:lstStyle/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r>
                        <a:rPr lang="de-DE" sz="2000" b="1" dirty="0" smtClean="0"/>
                        <a:t>Extrem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Zeigt sich als träge</a:t>
                      </a:r>
                      <a:r>
                        <a:rPr lang="de-DE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Entscheidungsfähigkeit durch innere Bedenken und Zweifel. Mühsames verlangsamtes Handeln, verzögerte Reaktionsfähigkeit.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84800">
                <a:tc gridSpan="2">
                  <a:txBody>
                    <a:bodyPr/>
                    <a:lstStyle/>
                    <a:p>
                      <a:r>
                        <a:rPr lang="de-DE" sz="20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 Entscheidungsfähigkeit ist verlangsamt</a:t>
                      </a:r>
                      <a:endParaRPr lang="de-DE" sz="20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Inhaltsplatzhalter 3"/>
          <p:cNvGraphicFramePr>
            <a:graphicFrameLocks/>
          </p:cNvGraphicFramePr>
          <p:nvPr/>
        </p:nvGraphicFramePr>
        <p:xfrm>
          <a:off x="4716016" y="1628800"/>
          <a:ext cx="3960440" cy="4373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597"/>
                <a:gridCol w="2741843"/>
              </a:tblGrid>
              <a:tr h="906057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</a:rPr>
                        <a:t>Qualität</a:t>
                      </a:r>
                      <a:r>
                        <a:rPr lang="de-DE" sz="2000" b="1" baseline="0" dirty="0" smtClean="0">
                          <a:solidFill>
                            <a:schemeClr val="tx1"/>
                          </a:solidFill>
                        </a:rPr>
                        <a:t> schnell</a:t>
                      </a:r>
                      <a:endParaRPr lang="de-D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Ermöglicht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entschiedene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schnelle Handlung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4560">
                <a:tc>
                  <a:txBody>
                    <a:bodyPr/>
                    <a:lstStyle/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endParaRPr lang="de-DE" sz="2000" dirty="0" smtClean="0"/>
                    </a:p>
                    <a:p>
                      <a:r>
                        <a:rPr lang="de-DE" sz="2000" b="1" dirty="0" smtClean="0"/>
                        <a:t>Extrem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Zeigt sich u.a. als hektisches, unruhiges, flüchtiges, ungeduldiges und voreiliges Verhalten.</a:t>
                      </a:r>
                    </a:p>
                    <a:p>
                      <a:endParaRPr lang="de-DE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30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Die Entscheidungsfähigkeit</a:t>
                      </a:r>
                      <a:r>
                        <a:rPr lang="de-DE" sz="2000" b="1" baseline="0" dirty="0" smtClean="0"/>
                        <a:t> ist übereilt</a:t>
                      </a:r>
                      <a:endParaRPr lang="de-DE" sz="2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Befragungsbogen</a:t>
            </a:r>
            <a:endParaRPr lang="de-DE" b="1" dirty="0"/>
          </a:p>
        </p:txBody>
      </p:sp>
      <p:pic>
        <p:nvPicPr>
          <p:cNvPr id="3" name="Grafi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691276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de-DE" sz="4000" b="1" dirty="0" smtClean="0"/>
              <a:t>Auswertung</a:t>
            </a:r>
            <a:br>
              <a:rPr lang="de-DE" sz="4000" b="1" dirty="0" smtClean="0"/>
            </a:br>
            <a:r>
              <a:rPr lang="de-DE" sz="2400" b="1" dirty="0" smtClean="0"/>
              <a:t>Regulation der Muskelspannung </a:t>
            </a:r>
            <a:endParaRPr lang="de-DE" sz="2400" b="1" dirty="0"/>
          </a:p>
        </p:txBody>
      </p:sp>
      <p:pic>
        <p:nvPicPr>
          <p:cNvPr id="3" name="Grafik 2"/>
          <p:cNvPicPr/>
          <p:nvPr/>
        </p:nvPicPr>
        <p:blipFill>
          <a:blip r:embed="rId3" cstate="print"/>
          <a:srcRect l="22644" t="12653" r="23692" b="1438"/>
          <a:stretch>
            <a:fillRect/>
          </a:stretch>
        </p:blipFill>
        <p:spPr bwMode="auto">
          <a:xfrm>
            <a:off x="2051720" y="1556792"/>
            <a:ext cx="4680520" cy="46805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/>
              <a:t>Auswertung</a:t>
            </a:r>
            <a:br>
              <a:rPr lang="de-DE" sz="4000" b="1" dirty="0" smtClean="0"/>
            </a:br>
            <a:r>
              <a:rPr lang="de-DE" sz="2400" b="1" dirty="0" smtClean="0"/>
              <a:t>Regulation der Aufmerksamkeit</a:t>
            </a:r>
            <a:endParaRPr lang="de-DE" sz="40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/>
          <a:srcRect l="23395" t="15325" r="25198" b="2544"/>
          <a:stretch>
            <a:fillRect/>
          </a:stretch>
        </p:blipFill>
        <p:spPr bwMode="auto">
          <a:xfrm>
            <a:off x="2051720" y="1412775"/>
            <a:ext cx="4824536" cy="49989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Auswertung</a:t>
            </a:r>
            <a:r>
              <a:rPr lang="de-DE" sz="4000" b="1" dirty="0" smtClean="0"/>
              <a:t/>
            </a:r>
            <a:br>
              <a:rPr lang="de-DE" sz="4000" b="1" dirty="0" smtClean="0"/>
            </a:br>
            <a:r>
              <a:rPr lang="de-DE" sz="2400" b="1" dirty="0" smtClean="0"/>
              <a:t>Regulation der Leistungsfähigkeit</a:t>
            </a:r>
            <a:r>
              <a:rPr lang="de-DE" sz="4000" b="1" dirty="0" smtClean="0"/>
              <a:t/>
            </a:r>
            <a:br>
              <a:rPr lang="de-DE" sz="4000" b="1" dirty="0" smtClean="0"/>
            </a:br>
            <a:endParaRPr lang="de-DE" sz="4000" b="1" dirty="0"/>
          </a:p>
        </p:txBody>
      </p:sp>
      <p:pic>
        <p:nvPicPr>
          <p:cNvPr id="8" name="Grafik 7"/>
          <p:cNvPicPr/>
          <p:nvPr/>
        </p:nvPicPr>
        <p:blipFill>
          <a:blip r:embed="rId3" cstate="print"/>
          <a:srcRect l="26851" t="23583" r="27778" b="6908"/>
          <a:stretch>
            <a:fillRect/>
          </a:stretch>
        </p:blipFill>
        <p:spPr bwMode="auto">
          <a:xfrm>
            <a:off x="2411760" y="1196752"/>
            <a:ext cx="4752528" cy="482453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Grafik 1"/>
          <p:cNvPicPr/>
          <p:nvPr/>
        </p:nvPicPr>
        <p:blipFill>
          <a:blip r:embed="rId3" cstate="print"/>
          <a:srcRect l="22405" t="13325" r="22550" b="2038"/>
          <a:stretch>
            <a:fillRect/>
          </a:stretch>
        </p:blipFill>
        <p:spPr bwMode="auto">
          <a:xfrm>
            <a:off x="2339752" y="1412776"/>
            <a:ext cx="4680520" cy="482453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de-DE" sz="4000" b="1" dirty="0" smtClean="0"/>
              <a:t>Auswertung</a:t>
            </a:r>
            <a:br>
              <a:rPr lang="de-DE" sz="4000" b="1" dirty="0" smtClean="0"/>
            </a:br>
            <a:r>
              <a:rPr lang="de-DE" sz="2400" b="1" dirty="0" smtClean="0"/>
              <a:t>Regulation der Entscheidungsfähigkeit</a:t>
            </a:r>
            <a:endParaRPr lang="de-DE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3024336"/>
          </a:xfrm>
        </p:spPr>
        <p:txBody>
          <a:bodyPr>
            <a:noAutofit/>
          </a:bodyPr>
          <a:lstStyle/>
          <a:p>
            <a:r>
              <a:rPr lang="de-DE" sz="5400" b="1" dirty="0" smtClean="0"/>
              <a:t>Teil 1 </a:t>
            </a:r>
          </a:p>
          <a:p>
            <a:endParaRPr lang="de-DE" sz="5400" b="1" dirty="0" smtClean="0"/>
          </a:p>
          <a:p>
            <a:r>
              <a:rPr lang="de-DE" sz="5400" b="1" dirty="0" smtClean="0"/>
              <a:t>Selbstwirksamkeit</a:t>
            </a:r>
            <a:endParaRPr lang="de-DE" sz="5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4000" dirty="0" smtClean="0"/>
              <a:t>Beide Hypothesen wurden bestätigt.</a:t>
            </a:r>
          </a:p>
          <a:p>
            <a:pPr algn="ctr">
              <a:buNone/>
            </a:pPr>
            <a:r>
              <a:rPr lang="de-DE" sz="4000" dirty="0" smtClean="0"/>
              <a:t>Die Fähigkeit zur Selbstregulation</a:t>
            </a:r>
          </a:p>
          <a:p>
            <a:pPr algn="ctr">
              <a:buNone/>
            </a:pPr>
            <a:r>
              <a:rPr lang="de-DE" sz="4000" dirty="0" smtClean="0"/>
              <a:t>- die Kontrolle des Körpers -</a:t>
            </a:r>
          </a:p>
          <a:p>
            <a:pPr algn="ctr">
              <a:buNone/>
            </a:pPr>
            <a:r>
              <a:rPr lang="de-DE" sz="4000" dirty="0" smtClean="0"/>
              <a:t>ist eine der Grundvoraussetzungen </a:t>
            </a:r>
          </a:p>
          <a:p>
            <a:pPr algn="ctr">
              <a:buNone/>
            </a:pPr>
            <a:r>
              <a:rPr lang="de-DE" sz="4000" dirty="0" smtClean="0"/>
              <a:t>für das Erleben von </a:t>
            </a:r>
          </a:p>
          <a:p>
            <a:pPr algn="ctr">
              <a:buNone/>
            </a:pPr>
            <a:r>
              <a:rPr lang="de-DE" sz="4000" dirty="0" smtClean="0"/>
              <a:t>Selbstwirksamkeit</a:t>
            </a:r>
            <a:r>
              <a:rPr lang="de-DE" dirty="0" smtClean="0"/>
              <a:t>. 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de-DE" b="1" dirty="0" smtClean="0"/>
              <a:t>Selbstwirksamkeit und Regulationsmöglichkeiten von Antrieben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4400" dirty="0" smtClean="0"/>
              <a:t>Transfer in den Alltag</a:t>
            </a:r>
            <a:endParaRPr lang="de-DE" sz="4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dirty="0" smtClean="0"/>
              <a:t>Transfer in den Alltag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sz="2600" dirty="0" smtClean="0"/>
              <a:t>Tanz ist jede Art von Bewegung mit kreativem Ausdruck und Kommunikation</a:t>
            </a:r>
          </a:p>
          <a:p>
            <a:pPr algn="ctr"/>
            <a:endParaRPr lang="de-DE" sz="2600" dirty="0" smtClean="0"/>
          </a:p>
          <a:p>
            <a:pPr algn="ctr"/>
            <a:r>
              <a:rPr lang="de-DE" sz="2600" dirty="0" smtClean="0"/>
              <a:t>In der Menschheitsgeschichte gilt der Tanz von Beginn an als Ausdruck von Gefühlen und Beziehungen in rhythmischer Ordnung (Müller, 2005). </a:t>
            </a:r>
          </a:p>
          <a:p>
            <a:pPr algn="ctr"/>
            <a:endParaRPr lang="de-DE" sz="2600" dirty="0" smtClean="0"/>
          </a:p>
          <a:p>
            <a:pPr algn="ctr"/>
            <a:r>
              <a:rPr lang="de-DE" sz="2600" dirty="0" smtClean="0"/>
              <a:t>Diese finden sich wieder in symbolischen Handlungen zum Beispiel als Rituale. </a:t>
            </a:r>
          </a:p>
          <a:p>
            <a:pPr algn="ctr">
              <a:buNone/>
            </a:pPr>
            <a:r>
              <a:rPr lang="de-DE" sz="2600" dirty="0" smtClean="0"/>
              <a:t>	</a:t>
            </a:r>
          </a:p>
          <a:p>
            <a:pPr algn="ctr"/>
            <a:r>
              <a:rPr lang="de-DE" sz="2600" dirty="0" smtClean="0"/>
              <a:t>Rituale dienen der Bestätigung von Moral, Ordnung und Zugehörigkeit im sozialen System.</a:t>
            </a:r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Transfer in den Alltag</a:t>
            </a:r>
            <a:endParaRPr lang="de-DE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2492896"/>
            <a:ext cx="3744416" cy="336429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VHS</a:t>
            </a:r>
            <a:r>
              <a:rPr kumimoji="0" lang="de-D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Oberschwaben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Altshausen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Aulendorf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Bad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Buchau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Bad Saulgau - Bad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Schussenried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Rathaus/Schloss, Hauptstraße 35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88326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Aulendorf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Tel.: 07525/923934-0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Orientalischer Tanz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Ballet, </a:t>
            </a:r>
            <a:endParaRPr kumimoji="0" lang="de-D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Tango 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Argentino</a:t>
            </a:r>
            <a:r>
              <a:rPr lang="de-DE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Anfänger/Fortgeschrittene,</a:t>
            </a:r>
            <a:endParaRPr kumimoji="0" lang="de-D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Tanzen leicht gemacht</a:t>
            </a:r>
            <a:endParaRPr kumimoji="0" lang="de-D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Boogie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Woggie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de-D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Line Dance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323528" y="4941168"/>
          <a:ext cx="416560" cy="73152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99992" y="2420888"/>
            <a:ext cx="3672408" cy="344709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VHS Ravensburg e.V.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Gartenstr. 33</a:t>
            </a:r>
            <a:b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de-D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88212 Ravensburg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i="1" dirty="0" smtClean="0">
                <a:cs typeface="Arial" pitchFamily="34" charset="0"/>
              </a:rPr>
              <a:t>Tel. 0751/ 36199 -11 – 12 -  16</a:t>
            </a:r>
            <a:r>
              <a:rPr lang="de-DE" sz="1400" dirty="0" smtClean="0"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smtClean="0">
                <a:cs typeface="Arial" pitchFamily="34" charset="0"/>
              </a:rPr>
              <a:t>Tango </a:t>
            </a:r>
            <a:r>
              <a:rPr lang="de-DE" dirty="0" err="1" smtClean="0">
                <a:cs typeface="Arial" pitchFamily="34" charset="0"/>
              </a:rPr>
              <a:t>Argentino</a:t>
            </a:r>
            <a:endParaRPr lang="de-DE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smtClean="0">
                <a:cs typeface="Arial" pitchFamily="34" charset="0"/>
              </a:rPr>
              <a:t>Die 5 Tibeter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err="1" smtClean="0">
                <a:cs typeface="Arial" pitchFamily="34" charset="0"/>
              </a:rPr>
              <a:t>Zumba</a:t>
            </a:r>
            <a:r>
              <a:rPr lang="de-DE" dirty="0" smtClean="0"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smtClean="0">
                <a:cs typeface="Arial" pitchFamily="34" charset="0"/>
              </a:rPr>
              <a:t>Kreistänze – Meditatives Tanzen in Vogt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smtClean="0">
                <a:cs typeface="Arial" pitchFamily="34" charset="0"/>
              </a:rPr>
              <a:t>Kreistänze im Jahresverlauf in Ravensburg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e-DE" dirty="0" err="1" smtClean="0">
                <a:cs typeface="Arial" pitchFamily="34" charset="0"/>
              </a:rPr>
              <a:t>Linedance</a:t>
            </a:r>
            <a:r>
              <a:rPr lang="de-DE" dirty="0" smtClean="0">
                <a:cs typeface="Arial" pitchFamily="34" charset="0"/>
              </a:rPr>
              <a:t>  für Anfänger und Wiedereinsteiger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Sebastian\Documents\Arbeitskreis Bew. Therapie\BT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4126409" cy="957809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Transfer in den Alltag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de-DE" sz="1600" dirty="0" smtClean="0"/>
              <a:t>Lebenshilfe Biberach e. V. Offene Hilfen</a:t>
            </a:r>
          </a:p>
          <a:p>
            <a:pPr>
              <a:buNone/>
            </a:pPr>
            <a:r>
              <a:rPr lang="de-DE" sz="1600" dirty="0" smtClean="0"/>
              <a:t>88400 Biberach an der Riss</a:t>
            </a:r>
          </a:p>
          <a:p>
            <a:endParaRPr lang="de-DE" dirty="0"/>
          </a:p>
        </p:txBody>
      </p:sp>
      <p:pic>
        <p:nvPicPr>
          <p:cNvPr id="4" name="Grafik 3" descr="Bewegung Tanz und Körpererfahrung.JPG"/>
          <p:cNvPicPr>
            <a:picLocks noChangeAspect="1"/>
          </p:cNvPicPr>
          <p:nvPr/>
        </p:nvPicPr>
        <p:blipFill>
          <a:blip r:embed="rId2" cstate="print"/>
          <a:srcRect b="25834"/>
          <a:stretch>
            <a:fillRect/>
          </a:stretch>
        </p:blipFill>
        <p:spPr>
          <a:xfrm>
            <a:off x="401075" y="2132856"/>
            <a:ext cx="7976271" cy="324036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Transfer in den Alltag</a:t>
            </a:r>
            <a:endParaRPr lang="de-DE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0763" y="1336838"/>
            <a:ext cx="6051557" cy="530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Transfer in den Alltag</a:t>
            </a: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67544" y="1268760"/>
            <a:ext cx="7859216" cy="4968552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606095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eck 5"/>
          <p:cNvSpPr/>
          <p:nvPr/>
        </p:nvSpPr>
        <p:spPr>
          <a:xfrm>
            <a:off x="6516216" y="1628800"/>
            <a:ext cx="23042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/>
              <a:t>Gemeindefest der evangelischen Kirche Ravensburg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Selbstwirksamkeit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 Definition: </a:t>
            </a:r>
          </a:p>
          <a:p>
            <a:pPr>
              <a:buNone/>
            </a:pPr>
            <a:r>
              <a:rPr lang="de-DE" dirty="0" smtClean="0"/>
              <a:t>	"</a:t>
            </a:r>
            <a:r>
              <a:rPr lang="de-DE" dirty="0"/>
              <a:t>Ein Gefühl der Selbstwirksamkeit setzt </a:t>
            </a:r>
            <a:r>
              <a:rPr lang="de-DE" dirty="0" smtClean="0"/>
              <a:t>dann ein</a:t>
            </a:r>
            <a:r>
              <a:rPr lang="de-DE" dirty="0"/>
              <a:t>, wenn ein Mensch glaubt, Kontrolle über einen bestimmten Zustands-, Prozess-, oder Zielbereich zu haben, um so </a:t>
            </a:r>
            <a:r>
              <a:rPr lang="de-DE" dirty="0" smtClean="0"/>
              <a:t>zu agieren</a:t>
            </a:r>
            <a:r>
              <a:rPr lang="de-DE" dirty="0"/>
              <a:t>, dass bestimmte Effekte entstehen oder verhindert werden."</a:t>
            </a:r>
            <a:r>
              <a:rPr lang="de-DE" b="1" dirty="0"/>
              <a:t> </a:t>
            </a:r>
            <a:r>
              <a:rPr lang="de-DE" sz="1600" dirty="0"/>
              <a:t>(Flammer, 1995, S.127 in Bender 2014)</a:t>
            </a:r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Selbstwirksamkeit</a:t>
            </a:r>
            <a:endParaRPr lang="de-DE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9280"/>
            <a:ext cx="914400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l"/>
            <a:endParaRPr lang="de-DE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07504" y="476672"/>
          <a:ext cx="889248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smtClean="0"/>
              <a:t>Grundlagen der Selbstwirksamkeit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20480"/>
          </a:xfr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de-DE" b="1" dirty="0" smtClean="0">
              <a:solidFill>
                <a:srgbClr val="FF000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de-DE" sz="3900" b="1" dirty="0" smtClean="0">
                <a:solidFill>
                  <a:srgbClr val="FF0000"/>
                </a:solidFill>
              </a:rPr>
              <a:t>Das Erleben des Ichs als Kontinuum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900" dirty="0" smtClean="0"/>
              <a:t>	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	</a:t>
            </a:r>
            <a:r>
              <a:rPr lang="de-DE" sz="3900" dirty="0" smtClean="0"/>
              <a:t>„Das körperliche Ich-Gefühl,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900" dirty="0" smtClean="0"/>
              <a:t>	ist ein Gesamtgefühl aller motorischen und sensorischen Erinnerungen,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3900" dirty="0" smtClean="0"/>
              <a:t>	die den eigenen Körper betreffen“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sz="1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800" dirty="0" smtClean="0"/>
              <a:t>								Paul Federn 1978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de-DE" b="1" dirty="0" smtClean="0"/>
              <a:t>Grundlagen der Selbstwirksamkeit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  <a:noFill/>
          <a:ln w="28575">
            <a:solidFill>
              <a:schemeClr val="bg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de-DE" sz="4600" b="1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de-DE" sz="4600" b="1" dirty="0" smtClean="0">
                <a:solidFill>
                  <a:srgbClr val="FF0000"/>
                </a:solidFill>
              </a:rPr>
              <a:t>2. </a:t>
            </a:r>
            <a:r>
              <a:rPr lang="de-DE" sz="5800" b="1" dirty="0" smtClean="0">
                <a:solidFill>
                  <a:srgbClr val="FF0000"/>
                </a:solidFill>
              </a:rPr>
              <a:t>Das Selbstkonzept:</a:t>
            </a:r>
          </a:p>
          <a:p>
            <a:pPr>
              <a:buNone/>
            </a:pPr>
            <a:endParaRPr lang="de-DE" b="1" u="sng" dirty="0" smtClean="0"/>
          </a:p>
          <a:p>
            <a:pPr>
              <a:buNone/>
            </a:pPr>
            <a:r>
              <a:rPr lang="de-DE" sz="38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de-DE" sz="5100" b="1" u="sng" dirty="0" smtClean="0">
                <a:solidFill>
                  <a:schemeClr val="tx2"/>
                </a:solidFill>
              </a:rPr>
              <a:t>Materielle Anteile</a:t>
            </a:r>
            <a:r>
              <a:rPr lang="de-DE" sz="5100" b="1" dirty="0" smtClean="0">
                <a:solidFill>
                  <a:schemeClr val="tx2"/>
                </a:solidFill>
              </a:rPr>
              <a:t>  </a:t>
            </a:r>
            <a:r>
              <a:rPr lang="de-DE" sz="5100" b="1" dirty="0" smtClean="0"/>
              <a:t>(Körper, Familie, Besitz)</a:t>
            </a:r>
          </a:p>
          <a:p>
            <a:pPr>
              <a:buNone/>
            </a:pPr>
            <a:endParaRPr lang="de-DE" sz="5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51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de-DE" sz="5100" b="1" u="sng" dirty="0" smtClean="0">
                <a:solidFill>
                  <a:schemeClr val="tx2"/>
                </a:solidFill>
              </a:rPr>
              <a:t>Werte und Moral </a:t>
            </a:r>
            <a:endParaRPr lang="de-DE" sz="51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de-DE" sz="5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51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de-DE" sz="5100" b="1" u="sng" dirty="0" smtClean="0">
                <a:solidFill>
                  <a:schemeClr val="tx2"/>
                </a:solidFill>
              </a:rPr>
              <a:t>Soziale Integrität: </a:t>
            </a:r>
            <a:endParaRPr lang="de-DE" sz="51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b="1" dirty="0" smtClean="0"/>
              <a:t>	</a:t>
            </a:r>
          </a:p>
          <a:p>
            <a:pPr lvl="1">
              <a:buFont typeface="Wingdings" pitchFamily="2" charset="2"/>
              <a:buChar char="§"/>
            </a:pPr>
            <a:r>
              <a:rPr lang="de-DE" sz="4200" b="1" dirty="0" smtClean="0"/>
              <a:t>Soziale Identität:</a:t>
            </a:r>
            <a:r>
              <a:rPr lang="de-DE" sz="4200" dirty="0" smtClean="0"/>
              <a:t> Gruppenzugehörigkeit und Gruppenkohärenz</a:t>
            </a:r>
          </a:p>
          <a:p>
            <a:pPr lvl="1">
              <a:buNone/>
            </a:pPr>
            <a:r>
              <a:rPr lang="de-DE" sz="4200" b="1" dirty="0" smtClean="0"/>
              <a:t>	</a:t>
            </a:r>
          </a:p>
          <a:p>
            <a:pPr lvl="1">
              <a:buFont typeface="Wingdings" pitchFamily="2" charset="2"/>
              <a:buChar char="§"/>
            </a:pPr>
            <a:r>
              <a:rPr lang="de-DE" sz="4200" b="1" dirty="0" smtClean="0"/>
              <a:t>Soziale Rolle</a:t>
            </a:r>
            <a:r>
              <a:rPr lang="de-DE" sz="4200" dirty="0" smtClean="0"/>
              <a:t>: Verantwortung, Fähigkeit zur Anpassung und Einflussnahme</a:t>
            </a:r>
          </a:p>
          <a:p>
            <a:pPr lvl="1">
              <a:buFont typeface="Wingdings" pitchFamily="2" charset="2"/>
              <a:buChar char="§"/>
            </a:pPr>
            <a:endParaRPr lang="de-DE" sz="4200" b="1" dirty="0" smtClean="0"/>
          </a:p>
          <a:p>
            <a:pPr lvl="1">
              <a:buFont typeface="Wingdings" pitchFamily="2" charset="2"/>
              <a:buChar char="§"/>
            </a:pPr>
            <a:r>
              <a:rPr lang="de-DE" sz="4200" b="1" dirty="0" smtClean="0"/>
              <a:t>Soziale Kompetenzen</a:t>
            </a:r>
            <a:r>
              <a:rPr lang="de-DE" sz="4200" dirty="0" smtClean="0"/>
              <a:t>: Offenheit, Gestalten von Beziehung</a:t>
            </a:r>
          </a:p>
          <a:p>
            <a:endParaRPr lang="de-DE" sz="4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Grundlagen der Selbstwirksamkeit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	</a:t>
            </a:r>
            <a:r>
              <a:rPr lang="de-DE" b="1" dirty="0" smtClean="0">
                <a:solidFill>
                  <a:srgbClr val="FF0000"/>
                </a:solidFill>
              </a:rPr>
              <a:t>3. Die Kontrolle des Körpers in Form von:</a:t>
            </a:r>
          </a:p>
          <a:p>
            <a:pPr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971600" y="1772816"/>
          <a:ext cx="669674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92455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Bildschirmpräsentation (4:3)</PresentationFormat>
  <Paragraphs>266</Paragraphs>
  <Slides>37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37</vt:i4>
      </vt:variant>
    </vt:vector>
  </HeadingPairs>
  <TitlesOfParts>
    <vt:vector size="39" baseType="lpstr">
      <vt:lpstr>Larissa-Design</vt:lpstr>
      <vt:lpstr>Benutzerdefiniertes Design</vt:lpstr>
      <vt:lpstr>„Interdisziplinärer Arbeitskreis Bewegungstherapie-  Psychiatrie, Psychosomatik und Sucht“</vt:lpstr>
      <vt:lpstr>Selbstwirksamkeit  und Regulationsmöglichkeiten von Antrieben durch Tanztherapie</vt:lpstr>
      <vt:lpstr>Folie 3</vt:lpstr>
      <vt:lpstr>Selbstwirksamkeit</vt:lpstr>
      <vt:lpstr>Selbstwirksamkeit</vt:lpstr>
      <vt:lpstr>Folie 6</vt:lpstr>
      <vt:lpstr>Grundlagen der Selbstwirksamkeit</vt:lpstr>
      <vt:lpstr>Grundlagen der Selbstwirksamkeit</vt:lpstr>
      <vt:lpstr>Grundlagen der Selbstwirksamkeit</vt:lpstr>
      <vt:lpstr>Folie 10</vt:lpstr>
      <vt:lpstr>Folie 11</vt:lpstr>
      <vt:lpstr>Verlust der Selbstwirksamkeit</vt:lpstr>
      <vt:lpstr>Antriebsstörungen</vt:lpstr>
      <vt:lpstr>Antriebsstörungen</vt:lpstr>
      <vt:lpstr>Antriebsstörungen</vt:lpstr>
      <vt:lpstr>Selbstwirksamkeit und Regulationsmöglichkeiten  von Antrieben</vt:lpstr>
      <vt:lpstr>Empirische Untersuchung</vt:lpstr>
      <vt:lpstr>Empirische Untersuchung</vt:lpstr>
      <vt:lpstr>Empirische Untersuchung</vt:lpstr>
      <vt:lpstr>Empirische Untersuchung</vt:lpstr>
      <vt:lpstr> Muskelspannung = Fluss  Wie mache ich eine Bewegung </vt:lpstr>
      <vt:lpstr>Orientierung = Raum Wo ist meine Aufmerksamkeit</vt:lpstr>
      <vt:lpstr>Kraft = Leistung  Was will ich erreichen</vt:lpstr>
      <vt:lpstr>Zeit  = Entscheidung  Wann mache ich etwas</vt:lpstr>
      <vt:lpstr>Befragungsbogen</vt:lpstr>
      <vt:lpstr>Auswertung Regulation der Muskelspannung </vt:lpstr>
      <vt:lpstr>Auswertung Regulation der Aufmerksamkeit</vt:lpstr>
      <vt:lpstr>Auswertung Regulation der Leistungsfähigkeit </vt:lpstr>
      <vt:lpstr>Auswertung Regulation der Entscheidungsfähigkeit</vt:lpstr>
      <vt:lpstr>Ergebnisse</vt:lpstr>
      <vt:lpstr>Selbstwirksamkeit und Regulationsmöglichkeiten von Antrieben</vt:lpstr>
      <vt:lpstr>Transfer in den Alltag</vt:lpstr>
      <vt:lpstr>Transfer in den Alltag</vt:lpstr>
      <vt:lpstr>Transfer in den Alltag</vt:lpstr>
      <vt:lpstr>Transfer in den Alltag</vt:lpstr>
      <vt:lpstr>Transfer in den Alltag</vt:lpstr>
      <vt:lpstr>Vielen Dank für Ihre Aufmerksamkeit!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Selbstwirksamkeit</dc:title>
  <dc:creator>Sebastian</dc:creator>
  <cp:lastModifiedBy>Sebastian</cp:lastModifiedBy>
  <cp:revision>250</cp:revision>
  <dcterms:created xsi:type="dcterms:W3CDTF">2017-02-15T16:12:23Z</dcterms:created>
  <dcterms:modified xsi:type="dcterms:W3CDTF">2017-03-26T13:58:52Z</dcterms:modified>
</cp:coreProperties>
</file>